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257" r:id="rId3"/>
    <p:sldId id="318" r:id="rId4"/>
    <p:sldId id="280" r:id="rId5"/>
    <p:sldId id="304" r:id="rId6"/>
    <p:sldId id="308" r:id="rId7"/>
    <p:sldId id="305" r:id="rId8"/>
    <p:sldId id="306" r:id="rId9"/>
    <p:sldId id="259" r:id="rId10"/>
    <p:sldId id="260" r:id="rId11"/>
    <p:sldId id="261" r:id="rId12"/>
    <p:sldId id="295" r:id="rId13"/>
    <p:sldId id="258" r:id="rId14"/>
    <p:sldId id="307" r:id="rId15"/>
    <p:sldId id="271" r:id="rId16"/>
    <p:sldId id="262" r:id="rId17"/>
    <p:sldId id="263" r:id="rId18"/>
    <p:sldId id="264" r:id="rId19"/>
    <p:sldId id="265" r:id="rId20"/>
    <p:sldId id="266" r:id="rId21"/>
    <p:sldId id="302" r:id="rId22"/>
    <p:sldId id="310" r:id="rId23"/>
    <p:sldId id="309" r:id="rId24"/>
    <p:sldId id="281" r:id="rId25"/>
    <p:sldId id="322" r:id="rId26"/>
    <p:sldId id="323" r:id="rId27"/>
    <p:sldId id="324" r:id="rId28"/>
    <p:sldId id="325" r:id="rId29"/>
    <p:sldId id="326" r:id="rId30"/>
    <p:sldId id="327" r:id="rId31"/>
    <p:sldId id="328" r:id="rId32"/>
    <p:sldId id="329" r:id="rId33"/>
    <p:sldId id="330" r:id="rId34"/>
    <p:sldId id="331" r:id="rId35"/>
    <p:sldId id="332" r:id="rId36"/>
    <p:sldId id="333" r:id="rId37"/>
    <p:sldId id="334" r:id="rId38"/>
    <p:sldId id="286" r:id="rId39"/>
    <p:sldId id="287" r:id="rId40"/>
    <p:sldId id="290" r:id="rId41"/>
    <p:sldId id="292" r:id="rId42"/>
    <p:sldId id="317" r:id="rId43"/>
    <p:sldId id="311" r:id="rId44"/>
    <p:sldId id="335" r:id="rId45"/>
    <p:sldId id="340" r:id="rId46"/>
    <p:sldId id="300" r:id="rId47"/>
    <p:sldId id="270" r:id="rId48"/>
    <p:sldId id="301" r:id="rId49"/>
    <p:sldId id="289" r:id="rId50"/>
    <p:sldId id="337" r:id="rId51"/>
    <p:sldId id="338" r:id="rId52"/>
    <p:sldId id="339" r:id="rId53"/>
    <p:sldId id="299" r:id="rId54"/>
    <p:sldId id="336" r:id="rId55"/>
    <p:sldId id="296" r:id="rId56"/>
    <p:sldId id="297" r:id="rId57"/>
    <p:sldId id="316" r:id="rId58"/>
    <p:sldId id="313" r:id="rId59"/>
    <p:sldId id="341" r:id="rId60"/>
    <p:sldId id="342" r:id="rId61"/>
    <p:sldId id="343" r:id="rId62"/>
    <p:sldId id="345" r:id="rId63"/>
    <p:sldId id="344" r:id="rId64"/>
    <p:sldId id="353" r:id="rId65"/>
    <p:sldId id="350" r:id="rId66"/>
    <p:sldId id="346" r:id="rId67"/>
    <p:sldId id="347" r:id="rId68"/>
    <p:sldId id="348" r:id="rId69"/>
    <p:sldId id="351" r:id="rId70"/>
    <p:sldId id="352" r:id="rId71"/>
    <p:sldId id="315" r:id="rId72"/>
    <p:sldId id="312" r:id="rId73"/>
    <p:sldId id="354" r:id="rId74"/>
    <p:sldId id="314"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F Introduction" id="{B0BAE612-DEEC-4D0E-98C3-79489DDC25B5}">
          <p14:sldIdLst>
            <p14:sldId id="256"/>
            <p14:sldId id="257"/>
            <p14:sldId id="318"/>
            <p14:sldId id="280"/>
            <p14:sldId id="304"/>
          </p14:sldIdLst>
        </p14:section>
        <p14:section name="It’s All in the Whit (DND for Beginners #1)" id="{E3C1159D-79C7-4B68-9C45-22F29D3AB1E9}">
          <p14:sldIdLst>
            <p14:sldId id="308"/>
            <p14:sldId id="305"/>
            <p14:sldId id="306"/>
            <p14:sldId id="259"/>
            <p14:sldId id="260"/>
            <p14:sldId id="261"/>
            <p14:sldId id="295"/>
            <p14:sldId id="258"/>
            <p14:sldId id="307"/>
            <p14:sldId id="271"/>
            <p14:sldId id="262"/>
            <p14:sldId id="263"/>
            <p14:sldId id="264"/>
            <p14:sldId id="265"/>
            <p14:sldId id="266"/>
            <p14:sldId id="302"/>
            <p14:sldId id="310"/>
          </p14:sldIdLst>
        </p14:section>
        <p14:section name="DM 101" id="{D7DDC662-C307-47D2-90C4-F54875940AAD}">
          <p14:sldIdLst>
            <p14:sldId id="309"/>
            <p14:sldId id="281"/>
            <p14:sldId id="322"/>
            <p14:sldId id="323"/>
            <p14:sldId id="324"/>
            <p14:sldId id="325"/>
            <p14:sldId id="326"/>
            <p14:sldId id="327"/>
            <p14:sldId id="328"/>
            <p14:sldId id="329"/>
            <p14:sldId id="330"/>
            <p14:sldId id="331"/>
            <p14:sldId id="332"/>
            <p14:sldId id="333"/>
            <p14:sldId id="334"/>
            <p14:sldId id="286"/>
            <p14:sldId id="287"/>
            <p14:sldId id="290"/>
            <p14:sldId id="292"/>
            <p14:sldId id="317"/>
          </p14:sldIdLst>
        </p14:section>
        <p14:section name="The Greatest Adventure Begins with a Single Scene (DND for Beginners #3)" id="{5E37A923-3BFC-4C84-A71E-FE05B1A29654}">
          <p14:sldIdLst>
            <p14:sldId id="311"/>
            <p14:sldId id="335"/>
            <p14:sldId id="340"/>
            <p14:sldId id="300"/>
            <p14:sldId id="270"/>
            <p14:sldId id="301"/>
            <p14:sldId id="289"/>
            <p14:sldId id="337"/>
            <p14:sldId id="338"/>
            <p14:sldId id="339"/>
            <p14:sldId id="299"/>
            <p14:sldId id="336"/>
            <p14:sldId id="296"/>
            <p14:sldId id="297"/>
            <p14:sldId id="316"/>
          </p14:sldIdLst>
        </p14:section>
        <p14:section name="DND Needs You…r World! (DND for Beginners #4)" id="{F52BF14A-1599-422A-8F0E-EC53C58FE449}">
          <p14:sldIdLst>
            <p14:sldId id="313"/>
            <p14:sldId id="341"/>
            <p14:sldId id="342"/>
            <p14:sldId id="343"/>
            <p14:sldId id="345"/>
            <p14:sldId id="344"/>
            <p14:sldId id="353"/>
            <p14:sldId id="350"/>
            <p14:sldId id="346"/>
            <p14:sldId id="347"/>
            <p14:sldId id="348"/>
            <p14:sldId id="351"/>
            <p14:sldId id="352"/>
            <p14:sldId id="315"/>
          </p14:sldIdLst>
        </p14:section>
        <p14:section name="Running your DND Game Online (DND for Beginners #5)" id="{1F50CA9E-1420-4DF6-9798-6A9B082E7470}">
          <p14:sldIdLst>
            <p14:sldId id="312"/>
            <p14:sldId id="354"/>
            <p14:sldId id="3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84C252-0820-4805-B500-D29ACD4B06E0}" v="21" dt="2021-10-31T16:48:26.8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391" autoAdjust="0"/>
    <p:restoredTop sz="86441" autoAdjust="0"/>
  </p:normalViewPr>
  <p:slideViewPr>
    <p:cSldViewPr snapToGrid="0">
      <p:cViewPr varScale="1">
        <p:scale>
          <a:sx n="79" d="100"/>
          <a:sy n="79" d="100"/>
        </p:scale>
        <p:origin x="64" y="36"/>
      </p:cViewPr>
      <p:guideLst/>
    </p:cSldViewPr>
  </p:slideViewPr>
  <p:outlineViewPr>
    <p:cViewPr>
      <p:scale>
        <a:sx n="33" d="100"/>
        <a:sy n="33" d="100"/>
      </p:scale>
      <p:origin x="0" y="-24416"/>
    </p:cViewPr>
  </p:outlineViewPr>
  <p:notesTextViewPr>
    <p:cViewPr>
      <p:scale>
        <a:sx n="1" d="1"/>
        <a:sy n="1" d="1"/>
      </p:scale>
      <p:origin x="0" y="0"/>
    </p:cViewPr>
  </p:notesTextViewPr>
  <p:sorterViewPr>
    <p:cViewPr>
      <p:scale>
        <a:sx n="100" d="100"/>
        <a:sy n="100" d="100"/>
      </p:scale>
      <p:origin x="0" y="-279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oward Holton" userId="bc87844838c02848" providerId="LiveId" clId="{CD84C252-0820-4805-B500-D29ACD4B06E0}"/>
    <pc:docChg chg="undo custSel addSld delSld modSld sldOrd modSection">
      <pc:chgData name="Howard Holton" userId="bc87844838c02848" providerId="LiveId" clId="{CD84C252-0820-4805-B500-D29ACD4B06E0}" dt="2021-10-31T16:48:57.989" v="6165" actId="2696"/>
      <pc:docMkLst>
        <pc:docMk/>
      </pc:docMkLst>
      <pc:sldChg chg="modSp mod">
        <pc:chgData name="Howard Holton" userId="bc87844838c02848" providerId="LiveId" clId="{CD84C252-0820-4805-B500-D29ACD4B06E0}" dt="2021-10-30T19:21:30.402" v="4" actId="20577"/>
        <pc:sldMkLst>
          <pc:docMk/>
          <pc:sldMk cId="3949365404" sldId="256"/>
        </pc:sldMkLst>
        <pc:spChg chg="mod">
          <ac:chgData name="Howard Holton" userId="bc87844838c02848" providerId="LiveId" clId="{CD84C252-0820-4805-B500-D29ACD4B06E0}" dt="2021-10-30T19:21:30.402" v="4" actId="20577"/>
          <ac:spMkLst>
            <pc:docMk/>
            <pc:sldMk cId="3949365404" sldId="256"/>
            <ac:spMk id="3" creationId="{10CE649E-8395-46E3-9645-C7C0D3142F40}"/>
          </ac:spMkLst>
        </pc:spChg>
      </pc:sldChg>
      <pc:sldChg chg="mod ord modShow">
        <pc:chgData name="Howard Holton" userId="bc87844838c02848" providerId="LiveId" clId="{CD84C252-0820-4805-B500-D29ACD4B06E0}" dt="2021-10-31T16:10:47.557" v="3432" actId="729"/>
        <pc:sldMkLst>
          <pc:docMk/>
          <pc:sldMk cId="3596647675" sldId="270"/>
        </pc:sldMkLst>
      </pc:sldChg>
      <pc:sldChg chg="mod modShow">
        <pc:chgData name="Howard Holton" userId="bc87844838c02848" providerId="LiveId" clId="{CD84C252-0820-4805-B500-D29ACD4B06E0}" dt="2021-10-30T19:20:49.396" v="0" actId="729"/>
        <pc:sldMkLst>
          <pc:docMk/>
          <pc:sldMk cId="1059345766" sldId="281"/>
        </pc:sldMkLst>
      </pc:sldChg>
      <pc:sldChg chg="mod modShow">
        <pc:chgData name="Howard Holton" userId="bc87844838c02848" providerId="LiveId" clId="{CD84C252-0820-4805-B500-D29ACD4B06E0}" dt="2021-10-30T19:20:49.396" v="0" actId="729"/>
        <pc:sldMkLst>
          <pc:docMk/>
          <pc:sldMk cId="1935265650" sldId="286"/>
        </pc:sldMkLst>
      </pc:sldChg>
      <pc:sldChg chg="mod modShow">
        <pc:chgData name="Howard Holton" userId="bc87844838c02848" providerId="LiveId" clId="{CD84C252-0820-4805-B500-D29ACD4B06E0}" dt="2021-10-30T19:20:49.396" v="0" actId="729"/>
        <pc:sldMkLst>
          <pc:docMk/>
          <pc:sldMk cId="430027338" sldId="287"/>
        </pc:sldMkLst>
      </pc:sldChg>
      <pc:sldChg chg="mod ord modShow">
        <pc:chgData name="Howard Holton" userId="bc87844838c02848" providerId="LiveId" clId="{CD84C252-0820-4805-B500-D29ACD4B06E0}" dt="2021-10-31T16:10:47.557" v="3432" actId="729"/>
        <pc:sldMkLst>
          <pc:docMk/>
          <pc:sldMk cId="2101616611" sldId="289"/>
        </pc:sldMkLst>
      </pc:sldChg>
      <pc:sldChg chg="mod modShow">
        <pc:chgData name="Howard Holton" userId="bc87844838c02848" providerId="LiveId" clId="{CD84C252-0820-4805-B500-D29ACD4B06E0}" dt="2021-10-30T19:20:49.396" v="0" actId="729"/>
        <pc:sldMkLst>
          <pc:docMk/>
          <pc:sldMk cId="3837231931" sldId="290"/>
        </pc:sldMkLst>
      </pc:sldChg>
      <pc:sldChg chg="mod modShow">
        <pc:chgData name="Howard Holton" userId="bc87844838c02848" providerId="LiveId" clId="{CD84C252-0820-4805-B500-D29ACD4B06E0}" dt="2021-10-30T19:20:49.396" v="0" actId="729"/>
        <pc:sldMkLst>
          <pc:docMk/>
          <pc:sldMk cId="298941528" sldId="292"/>
        </pc:sldMkLst>
      </pc:sldChg>
      <pc:sldChg chg="del">
        <pc:chgData name="Howard Holton" userId="bc87844838c02848" providerId="LiveId" clId="{CD84C252-0820-4805-B500-D29ACD4B06E0}" dt="2021-10-30T19:36:54.831" v="244" actId="47"/>
        <pc:sldMkLst>
          <pc:docMk/>
          <pc:sldMk cId="3159146576" sldId="294"/>
        </pc:sldMkLst>
      </pc:sldChg>
      <pc:sldChg chg="mod modShow">
        <pc:chgData name="Howard Holton" userId="bc87844838c02848" providerId="LiveId" clId="{CD84C252-0820-4805-B500-D29ACD4B06E0}" dt="2021-10-31T16:10:47.557" v="3432" actId="729"/>
        <pc:sldMkLst>
          <pc:docMk/>
          <pc:sldMk cId="505251496" sldId="296"/>
        </pc:sldMkLst>
      </pc:sldChg>
      <pc:sldChg chg="mod modShow">
        <pc:chgData name="Howard Holton" userId="bc87844838c02848" providerId="LiveId" clId="{CD84C252-0820-4805-B500-D29ACD4B06E0}" dt="2021-10-31T16:10:47.557" v="3432" actId="729"/>
        <pc:sldMkLst>
          <pc:docMk/>
          <pc:sldMk cId="3323282228" sldId="297"/>
        </pc:sldMkLst>
      </pc:sldChg>
      <pc:sldChg chg="addSp delSp modSp mod modShow">
        <pc:chgData name="Howard Holton" userId="bc87844838c02848" providerId="LiveId" clId="{CD84C252-0820-4805-B500-D29ACD4B06E0}" dt="2021-10-31T16:10:47.557" v="3432" actId="729"/>
        <pc:sldMkLst>
          <pc:docMk/>
          <pc:sldMk cId="1724136022" sldId="299"/>
        </pc:sldMkLst>
        <pc:spChg chg="del">
          <ac:chgData name="Howard Holton" userId="bc87844838c02848" providerId="LiveId" clId="{CD84C252-0820-4805-B500-D29ACD4B06E0}" dt="2021-10-30T19:27:17.128" v="57" actId="478"/>
          <ac:spMkLst>
            <pc:docMk/>
            <pc:sldMk cId="1724136022" sldId="299"/>
            <ac:spMk id="2" creationId="{D9B59A18-1A59-48EA-9E07-D91C69985D0E}"/>
          </ac:spMkLst>
        </pc:spChg>
        <pc:spChg chg="mod">
          <ac:chgData name="Howard Holton" userId="bc87844838c02848" providerId="LiveId" clId="{CD84C252-0820-4805-B500-D29ACD4B06E0}" dt="2021-10-30T19:28:40.253" v="124" actId="20577"/>
          <ac:spMkLst>
            <pc:docMk/>
            <pc:sldMk cId="1724136022" sldId="299"/>
            <ac:spMk id="3" creationId="{D20315DD-B93B-4E1B-9556-1135D1C2E93E}"/>
          </ac:spMkLst>
        </pc:spChg>
        <pc:spChg chg="add del mod">
          <ac:chgData name="Howard Holton" userId="bc87844838c02848" providerId="LiveId" clId="{CD84C252-0820-4805-B500-D29ACD4B06E0}" dt="2021-10-30T19:27:23.077" v="58" actId="478"/>
          <ac:spMkLst>
            <pc:docMk/>
            <pc:sldMk cId="1724136022" sldId="299"/>
            <ac:spMk id="7" creationId="{DCE15CED-2CBA-412C-BCD1-AFF4E676EE07}"/>
          </ac:spMkLst>
        </pc:spChg>
        <pc:picChg chg="mod">
          <ac:chgData name="Howard Holton" userId="bc87844838c02848" providerId="LiveId" clId="{CD84C252-0820-4805-B500-D29ACD4B06E0}" dt="2021-10-30T19:27:45.648" v="66" actId="1076"/>
          <ac:picMkLst>
            <pc:docMk/>
            <pc:sldMk cId="1724136022" sldId="299"/>
            <ac:picMk id="6" creationId="{CDB43DF8-F30A-4C42-BE05-F238D3ADB87B}"/>
          </ac:picMkLst>
        </pc:picChg>
        <pc:picChg chg="mod">
          <ac:chgData name="Howard Holton" userId="bc87844838c02848" providerId="LiveId" clId="{CD84C252-0820-4805-B500-D29ACD4B06E0}" dt="2021-10-30T19:27:50.153" v="67" actId="14100"/>
          <ac:picMkLst>
            <pc:docMk/>
            <pc:sldMk cId="1724136022" sldId="299"/>
            <ac:picMk id="8" creationId="{C9ACA7B4-5088-4923-8A64-13E56D0A5541}"/>
          </ac:picMkLst>
        </pc:picChg>
      </pc:sldChg>
      <pc:sldChg chg="mod modShow">
        <pc:chgData name="Howard Holton" userId="bc87844838c02848" providerId="LiveId" clId="{CD84C252-0820-4805-B500-D29ACD4B06E0}" dt="2021-10-31T16:10:47.557" v="3432" actId="729"/>
        <pc:sldMkLst>
          <pc:docMk/>
          <pc:sldMk cId="1773993991" sldId="300"/>
        </pc:sldMkLst>
      </pc:sldChg>
      <pc:sldChg chg="mod ord modShow">
        <pc:chgData name="Howard Holton" userId="bc87844838c02848" providerId="LiveId" clId="{CD84C252-0820-4805-B500-D29ACD4B06E0}" dt="2021-10-31T16:10:47.557" v="3432" actId="729"/>
        <pc:sldMkLst>
          <pc:docMk/>
          <pc:sldMk cId="1109662784" sldId="301"/>
        </pc:sldMkLst>
      </pc:sldChg>
      <pc:sldChg chg="del">
        <pc:chgData name="Howard Holton" userId="bc87844838c02848" providerId="LiveId" clId="{CD84C252-0820-4805-B500-D29ACD4B06E0}" dt="2021-10-30T19:36:43.591" v="243" actId="47"/>
        <pc:sldMkLst>
          <pc:docMk/>
          <pc:sldMk cId="2410720225" sldId="303"/>
        </pc:sldMkLst>
      </pc:sldChg>
      <pc:sldChg chg="mod modShow">
        <pc:chgData name="Howard Holton" userId="bc87844838c02848" providerId="LiveId" clId="{CD84C252-0820-4805-B500-D29ACD4B06E0}" dt="2021-10-30T19:20:49.396" v="0" actId="729"/>
        <pc:sldMkLst>
          <pc:docMk/>
          <pc:sldMk cId="4095918287" sldId="309"/>
        </pc:sldMkLst>
      </pc:sldChg>
      <pc:sldChg chg="mod modShow">
        <pc:chgData name="Howard Holton" userId="bc87844838c02848" providerId="LiveId" clId="{CD84C252-0820-4805-B500-D29ACD4B06E0}" dt="2021-10-31T16:10:47.557" v="3432" actId="729"/>
        <pc:sldMkLst>
          <pc:docMk/>
          <pc:sldMk cId="39086939" sldId="311"/>
        </pc:sldMkLst>
      </pc:sldChg>
      <pc:sldChg chg="mod modShow">
        <pc:chgData name="Howard Holton" userId="bc87844838c02848" providerId="LiveId" clId="{CD84C252-0820-4805-B500-D29ACD4B06E0}" dt="2021-10-31T16:10:47.557" v="3432" actId="729"/>
        <pc:sldMkLst>
          <pc:docMk/>
          <pc:sldMk cId="600609875" sldId="316"/>
        </pc:sldMkLst>
      </pc:sldChg>
      <pc:sldChg chg="mod modShow">
        <pc:chgData name="Howard Holton" userId="bc87844838c02848" providerId="LiveId" clId="{CD84C252-0820-4805-B500-D29ACD4B06E0}" dt="2021-10-30T19:20:49.396" v="0" actId="729"/>
        <pc:sldMkLst>
          <pc:docMk/>
          <pc:sldMk cId="1111743500" sldId="317"/>
        </pc:sldMkLst>
      </pc:sldChg>
      <pc:sldChg chg="mod modShow">
        <pc:chgData name="Howard Holton" userId="bc87844838c02848" providerId="LiveId" clId="{CD84C252-0820-4805-B500-D29ACD4B06E0}" dt="2021-10-30T19:20:49.396" v="0" actId="729"/>
        <pc:sldMkLst>
          <pc:docMk/>
          <pc:sldMk cId="3211965302" sldId="322"/>
        </pc:sldMkLst>
      </pc:sldChg>
      <pc:sldChg chg="mod modShow">
        <pc:chgData name="Howard Holton" userId="bc87844838c02848" providerId="LiveId" clId="{CD84C252-0820-4805-B500-D29ACD4B06E0}" dt="2021-10-30T19:20:49.396" v="0" actId="729"/>
        <pc:sldMkLst>
          <pc:docMk/>
          <pc:sldMk cId="2040423080" sldId="323"/>
        </pc:sldMkLst>
      </pc:sldChg>
      <pc:sldChg chg="mod modShow">
        <pc:chgData name="Howard Holton" userId="bc87844838c02848" providerId="LiveId" clId="{CD84C252-0820-4805-B500-D29ACD4B06E0}" dt="2021-10-30T19:20:49.396" v="0" actId="729"/>
        <pc:sldMkLst>
          <pc:docMk/>
          <pc:sldMk cId="3796120348" sldId="324"/>
        </pc:sldMkLst>
      </pc:sldChg>
      <pc:sldChg chg="mod modShow">
        <pc:chgData name="Howard Holton" userId="bc87844838c02848" providerId="LiveId" clId="{CD84C252-0820-4805-B500-D29ACD4B06E0}" dt="2021-10-30T19:20:49.396" v="0" actId="729"/>
        <pc:sldMkLst>
          <pc:docMk/>
          <pc:sldMk cId="665980102" sldId="325"/>
        </pc:sldMkLst>
      </pc:sldChg>
      <pc:sldChg chg="mod modShow">
        <pc:chgData name="Howard Holton" userId="bc87844838c02848" providerId="LiveId" clId="{CD84C252-0820-4805-B500-D29ACD4B06E0}" dt="2021-10-30T19:20:49.396" v="0" actId="729"/>
        <pc:sldMkLst>
          <pc:docMk/>
          <pc:sldMk cId="3182012230" sldId="326"/>
        </pc:sldMkLst>
      </pc:sldChg>
      <pc:sldChg chg="mod modShow">
        <pc:chgData name="Howard Holton" userId="bc87844838c02848" providerId="LiveId" clId="{CD84C252-0820-4805-B500-D29ACD4B06E0}" dt="2021-10-30T19:20:49.396" v="0" actId="729"/>
        <pc:sldMkLst>
          <pc:docMk/>
          <pc:sldMk cId="1610939726" sldId="327"/>
        </pc:sldMkLst>
      </pc:sldChg>
      <pc:sldChg chg="mod modShow">
        <pc:chgData name="Howard Holton" userId="bc87844838c02848" providerId="LiveId" clId="{CD84C252-0820-4805-B500-D29ACD4B06E0}" dt="2021-10-30T19:20:49.396" v="0" actId="729"/>
        <pc:sldMkLst>
          <pc:docMk/>
          <pc:sldMk cId="4276261382" sldId="328"/>
        </pc:sldMkLst>
      </pc:sldChg>
      <pc:sldChg chg="mod modShow">
        <pc:chgData name="Howard Holton" userId="bc87844838c02848" providerId="LiveId" clId="{CD84C252-0820-4805-B500-D29ACD4B06E0}" dt="2021-10-30T19:20:49.396" v="0" actId="729"/>
        <pc:sldMkLst>
          <pc:docMk/>
          <pc:sldMk cId="3499347854" sldId="329"/>
        </pc:sldMkLst>
      </pc:sldChg>
      <pc:sldChg chg="mod modShow">
        <pc:chgData name="Howard Holton" userId="bc87844838c02848" providerId="LiveId" clId="{CD84C252-0820-4805-B500-D29ACD4B06E0}" dt="2021-10-30T19:20:49.396" v="0" actId="729"/>
        <pc:sldMkLst>
          <pc:docMk/>
          <pc:sldMk cId="57481830" sldId="330"/>
        </pc:sldMkLst>
      </pc:sldChg>
      <pc:sldChg chg="mod modShow">
        <pc:chgData name="Howard Holton" userId="bc87844838c02848" providerId="LiveId" clId="{CD84C252-0820-4805-B500-D29ACD4B06E0}" dt="2021-10-30T19:20:49.396" v="0" actId="729"/>
        <pc:sldMkLst>
          <pc:docMk/>
          <pc:sldMk cId="2075669873" sldId="331"/>
        </pc:sldMkLst>
      </pc:sldChg>
      <pc:sldChg chg="mod modShow">
        <pc:chgData name="Howard Holton" userId="bc87844838c02848" providerId="LiveId" clId="{CD84C252-0820-4805-B500-D29ACD4B06E0}" dt="2021-10-30T19:20:49.396" v="0" actId="729"/>
        <pc:sldMkLst>
          <pc:docMk/>
          <pc:sldMk cId="967648429" sldId="332"/>
        </pc:sldMkLst>
      </pc:sldChg>
      <pc:sldChg chg="mod modShow">
        <pc:chgData name="Howard Holton" userId="bc87844838c02848" providerId="LiveId" clId="{CD84C252-0820-4805-B500-D29ACD4B06E0}" dt="2021-10-30T19:20:49.396" v="0" actId="729"/>
        <pc:sldMkLst>
          <pc:docMk/>
          <pc:sldMk cId="4077951491" sldId="333"/>
        </pc:sldMkLst>
      </pc:sldChg>
      <pc:sldChg chg="mod modShow">
        <pc:chgData name="Howard Holton" userId="bc87844838c02848" providerId="LiveId" clId="{CD84C252-0820-4805-B500-D29ACD4B06E0}" dt="2021-10-30T19:20:49.396" v="0" actId="729"/>
        <pc:sldMkLst>
          <pc:docMk/>
          <pc:sldMk cId="1758805504" sldId="334"/>
        </pc:sldMkLst>
      </pc:sldChg>
      <pc:sldChg chg="modSp add mod ord modShow">
        <pc:chgData name="Howard Holton" userId="bc87844838c02848" providerId="LiveId" clId="{CD84C252-0820-4805-B500-D29ACD4B06E0}" dt="2021-10-31T16:10:47.557" v="3432" actId="729"/>
        <pc:sldMkLst>
          <pc:docMk/>
          <pc:sldMk cId="1612396618" sldId="335"/>
        </pc:sldMkLst>
        <pc:spChg chg="mod">
          <ac:chgData name="Howard Holton" userId="bc87844838c02848" providerId="LiveId" clId="{CD84C252-0820-4805-B500-D29ACD4B06E0}" dt="2021-10-30T19:26:16.734" v="54" actId="20577"/>
          <ac:spMkLst>
            <pc:docMk/>
            <pc:sldMk cId="1612396618" sldId="335"/>
            <ac:spMk id="2" creationId="{D9B59A18-1A59-48EA-9E07-D91C69985D0E}"/>
          </ac:spMkLst>
        </pc:spChg>
        <pc:spChg chg="mod">
          <ac:chgData name="Howard Holton" userId="bc87844838c02848" providerId="LiveId" clId="{CD84C252-0820-4805-B500-D29ACD4B06E0}" dt="2021-10-30T19:45:44.078" v="656" actId="27636"/>
          <ac:spMkLst>
            <pc:docMk/>
            <pc:sldMk cId="1612396618" sldId="335"/>
            <ac:spMk id="3" creationId="{D20315DD-B93B-4E1B-9556-1135D1C2E93E}"/>
          </ac:spMkLst>
        </pc:spChg>
      </pc:sldChg>
      <pc:sldChg chg="addSp delSp modSp new mod modShow">
        <pc:chgData name="Howard Holton" userId="bc87844838c02848" providerId="LiveId" clId="{CD84C252-0820-4805-B500-D29ACD4B06E0}" dt="2021-10-31T16:10:47.557" v="3432" actId="729"/>
        <pc:sldMkLst>
          <pc:docMk/>
          <pc:sldMk cId="3260987172" sldId="336"/>
        </pc:sldMkLst>
        <pc:spChg chg="mod">
          <ac:chgData name="Howard Holton" userId="bc87844838c02848" providerId="LiveId" clId="{CD84C252-0820-4805-B500-D29ACD4B06E0}" dt="2021-10-30T19:34:27.770" v="150" actId="1076"/>
          <ac:spMkLst>
            <pc:docMk/>
            <pc:sldMk cId="3260987172" sldId="336"/>
            <ac:spMk id="2" creationId="{B218937D-E31A-4355-B336-E36E563E28EF}"/>
          </ac:spMkLst>
        </pc:spChg>
        <pc:spChg chg="del">
          <ac:chgData name="Howard Holton" userId="bc87844838c02848" providerId="LiveId" clId="{CD84C252-0820-4805-B500-D29ACD4B06E0}" dt="2021-10-30T19:34:05.341" v="136"/>
          <ac:spMkLst>
            <pc:docMk/>
            <pc:sldMk cId="3260987172" sldId="336"/>
            <ac:spMk id="3" creationId="{3FA1F19D-8E32-4B63-BB78-1A440120CD9A}"/>
          </ac:spMkLst>
        </pc:spChg>
        <pc:spChg chg="add mod">
          <ac:chgData name="Howard Holton" userId="bc87844838c02848" providerId="LiveId" clId="{CD84C252-0820-4805-B500-D29ACD4B06E0}" dt="2021-10-30T19:35:54.759" v="232" actId="403"/>
          <ac:spMkLst>
            <pc:docMk/>
            <pc:sldMk cId="3260987172" sldId="336"/>
            <ac:spMk id="10" creationId="{536F20EA-79BE-4324-B093-22C0F8AC929B}"/>
          </ac:spMkLst>
        </pc:spChg>
        <pc:spChg chg="add mod">
          <ac:chgData name="Howard Holton" userId="bc87844838c02848" providerId="LiveId" clId="{CD84C252-0820-4805-B500-D29ACD4B06E0}" dt="2021-10-30T19:36:04.611" v="238" actId="403"/>
          <ac:spMkLst>
            <pc:docMk/>
            <pc:sldMk cId="3260987172" sldId="336"/>
            <ac:spMk id="11" creationId="{8CAB7792-18C1-4B94-A6F5-F4F21253C1F0}"/>
          </ac:spMkLst>
        </pc:spChg>
        <pc:spChg chg="add mod">
          <ac:chgData name="Howard Holton" userId="bc87844838c02848" providerId="LiveId" clId="{CD84C252-0820-4805-B500-D29ACD4B06E0}" dt="2021-10-30T19:36:00.688" v="235" actId="1076"/>
          <ac:spMkLst>
            <pc:docMk/>
            <pc:sldMk cId="3260987172" sldId="336"/>
            <ac:spMk id="12" creationId="{12A160E4-909E-4AD2-9151-A84A30CECBDE}"/>
          </ac:spMkLst>
        </pc:spChg>
        <pc:picChg chg="add mod">
          <ac:chgData name="Howard Holton" userId="bc87844838c02848" providerId="LiveId" clId="{CD84C252-0820-4805-B500-D29ACD4B06E0}" dt="2021-10-30T19:35:19.968" v="199" actId="14100"/>
          <ac:picMkLst>
            <pc:docMk/>
            <pc:sldMk cId="3260987172" sldId="336"/>
            <ac:picMk id="5" creationId="{A7EBA8D6-53DF-421B-8321-BBA1E60407AA}"/>
          </ac:picMkLst>
        </pc:picChg>
        <pc:picChg chg="add mod">
          <ac:chgData name="Howard Holton" userId="bc87844838c02848" providerId="LiveId" clId="{CD84C252-0820-4805-B500-D29ACD4B06E0}" dt="2021-10-30T19:34:22.084" v="148" actId="1076"/>
          <ac:picMkLst>
            <pc:docMk/>
            <pc:sldMk cId="3260987172" sldId="336"/>
            <ac:picMk id="7" creationId="{EC21AF76-2EE7-4B23-B669-A71B238ED6A8}"/>
          </ac:picMkLst>
        </pc:picChg>
        <pc:picChg chg="add mod">
          <ac:chgData name="Howard Holton" userId="bc87844838c02848" providerId="LiveId" clId="{CD84C252-0820-4805-B500-D29ACD4B06E0}" dt="2021-10-30T19:36:10.523" v="240" actId="14100"/>
          <ac:picMkLst>
            <pc:docMk/>
            <pc:sldMk cId="3260987172" sldId="336"/>
            <ac:picMk id="9" creationId="{046C48CC-9E37-4283-80F4-23A346C11239}"/>
          </ac:picMkLst>
        </pc:picChg>
      </pc:sldChg>
      <pc:sldChg chg="modSp add mod modShow">
        <pc:chgData name="Howard Holton" userId="bc87844838c02848" providerId="LiveId" clId="{CD84C252-0820-4805-B500-D29ACD4B06E0}" dt="2021-10-31T16:10:47.557" v="3432" actId="729"/>
        <pc:sldMkLst>
          <pc:docMk/>
          <pc:sldMk cId="2927052622" sldId="337"/>
        </pc:sldMkLst>
        <pc:spChg chg="mod">
          <ac:chgData name="Howard Holton" userId="bc87844838c02848" providerId="LiveId" clId="{CD84C252-0820-4805-B500-D29ACD4B06E0}" dt="2021-10-30T19:39:43.753" v="346" actId="20577"/>
          <ac:spMkLst>
            <pc:docMk/>
            <pc:sldMk cId="2927052622" sldId="337"/>
            <ac:spMk id="2" creationId="{D9B59A18-1A59-48EA-9E07-D91C69985D0E}"/>
          </ac:spMkLst>
        </pc:spChg>
        <pc:spChg chg="mod">
          <ac:chgData name="Howard Holton" userId="bc87844838c02848" providerId="LiveId" clId="{CD84C252-0820-4805-B500-D29ACD4B06E0}" dt="2021-10-30T19:40:28.317" v="469" actId="20577"/>
          <ac:spMkLst>
            <pc:docMk/>
            <pc:sldMk cId="2927052622" sldId="337"/>
            <ac:spMk id="3" creationId="{D20315DD-B93B-4E1B-9556-1135D1C2E93E}"/>
          </ac:spMkLst>
        </pc:spChg>
      </pc:sldChg>
      <pc:sldChg chg="modSp add mod ord modShow">
        <pc:chgData name="Howard Holton" userId="bc87844838c02848" providerId="LiveId" clId="{CD84C252-0820-4805-B500-D29ACD4B06E0}" dt="2021-10-31T16:10:47.557" v="3432" actId="729"/>
        <pc:sldMkLst>
          <pc:docMk/>
          <pc:sldMk cId="2451450327" sldId="338"/>
        </pc:sldMkLst>
        <pc:spChg chg="mod">
          <ac:chgData name="Howard Holton" userId="bc87844838c02848" providerId="LiveId" clId="{CD84C252-0820-4805-B500-D29ACD4B06E0}" dt="2021-10-30T19:41:15.297" v="496" actId="20577"/>
          <ac:spMkLst>
            <pc:docMk/>
            <pc:sldMk cId="2451450327" sldId="338"/>
            <ac:spMk id="2" creationId="{D9B59A18-1A59-48EA-9E07-D91C69985D0E}"/>
          </ac:spMkLst>
        </pc:spChg>
        <pc:spChg chg="mod">
          <ac:chgData name="Howard Holton" userId="bc87844838c02848" providerId="LiveId" clId="{CD84C252-0820-4805-B500-D29ACD4B06E0}" dt="2021-10-30T19:41:52.102" v="608" actId="313"/>
          <ac:spMkLst>
            <pc:docMk/>
            <pc:sldMk cId="2451450327" sldId="338"/>
            <ac:spMk id="3" creationId="{D20315DD-B93B-4E1B-9556-1135D1C2E93E}"/>
          </ac:spMkLst>
        </pc:spChg>
      </pc:sldChg>
      <pc:sldChg chg="modSp add mod ord modShow">
        <pc:chgData name="Howard Holton" userId="bc87844838c02848" providerId="LiveId" clId="{CD84C252-0820-4805-B500-D29ACD4B06E0}" dt="2021-10-31T16:10:47.557" v="3432" actId="729"/>
        <pc:sldMkLst>
          <pc:docMk/>
          <pc:sldMk cId="2973326151" sldId="339"/>
        </pc:sldMkLst>
        <pc:spChg chg="mod">
          <ac:chgData name="Howard Holton" userId="bc87844838c02848" providerId="LiveId" clId="{CD84C252-0820-4805-B500-D29ACD4B06E0}" dt="2021-10-30T19:42:42.641" v="636" actId="20577"/>
          <ac:spMkLst>
            <pc:docMk/>
            <pc:sldMk cId="2973326151" sldId="339"/>
            <ac:spMk id="3" creationId="{D20315DD-B93B-4E1B-9556-1135D1C2E93E}"/>
          </ac:spMkLst>
        </pc:spChg>
      </pc:sldChg>
      <pc:sldChg chg="modSp add mod ord modShow modNotesTx">
        <pc:chgData name="Howard Holton" userId="bc87844838c02848" providerId="LiveId" clId="{CD84C252-0820-4805-B500-D29ACD4B06E0}" dt="2021-10-31T16:10:47.557" v="3432" actId="729"/>
        <pc:sldMkLst>
          <pc:docMk/>
          <pc:sldMk cId="1340088470" sldId="340"/>
        </pc:sldMkLst>
        <pc:spChg chg="mod">
          <ac:chgData name="Howard Holton" userId="bc87844838c02848" providerId="LiveId" clId="{CD84C252-0820-4805-B500-D29ACD4B06E0}" dt="2021-10-30T19:45:57.381" v="657" actId="20577"/>
          <ac:spMkLst>
            <pc:docMk/>
            <pc:sldMk cId="1340088470" sldId="340"/>
            <ac:spMk id="3" creationId="{D20315DD-B93B-4E1B-9556-1135D1C2E93E}"/>
          </ac:spMkLst>
        </pc:spChg>
      </pc:sldChg>
      <pc:sldChg chg="add">
        <pc:chgData name="Howard Holton" userId="bc87844838c02848" providerId="LiveId" clId="{CD84C252-0820-4805-B500-D29ACD4B06E0}" dt="2021-10-30T19:44:23.936" v="647"/>
        <pc:sldMkLst>
          <pc:docMk/>
          <pc:sldMk cId="2691779643" sldId="341"/>
        </pc:sldMkLst>
      </pc:sldChg>
      <pc:sldChg chg="modSp add mod">
        <pc:chgData name="Howard Holton" userId="bc87844838c02848" providerId="LiveId" clId="{CD84C252-0820-4805-B500-D29ACD4B06E0}" dt="2021-10-30T19:52:57.109" v="1158" actId="20577"/>
        <pc:sldMkLst>
          <pc:docMk/>
          <pc:sldMk cId="72089944" sldId="342"/>
        </pc:sldMkLst>
        <pc:spChg chg="mod">
          <ac:chgData name="Howard Holton" userId="bc87844838c02848" providerId="LiveId" clId="{CD84C252-0820-4805-B500-D29ACD4B06E0}" dt="2021-10-30T19:51:17.477" v="895" actId="27636"/>
          <ac:spMkLst>
            <pc:docMk/>
            <pc:sldMk cId="72089944" sldId="342"/>
            <ac:spMk id="2" creationId="{D9B59A18-1A59-48EA-9E07-D91C69985D0E}"/>
          </ac:spMkLst>
        </pc:spChg>
        <pc:spChg chg="mod">
          <ac:chgData name="Howard Holton" userId="bc87844838c02848" providerId="LiveId" clId="{CD84C252-0820-4805-B500-D29ACD4B06E0}" dt="2021-10-30T19:52:57.109" v="1158" actId="20577"/>
          <ac:spMkLst>
            <pc:docMk/>
            <pc:sldMk cId="72089944" sldId="342"/>
            <ac:spMk id="3" creationId="{D20315DD-B93B-4E1B-9556-1135D1C2E93E}"/>
          </ac:spMkLst>
        </pc:spChg>
      </pc:sldChg>
      <pc:sldChg chg="modSp add mod">
        <pc:chgData name="Howard Holton" userId="bc87844838c02848" providerId="LiveId" clId="{CD84C252-0820-4805-B500-D29ACD4B06E0}" dt="2021-10-31T16:34:48.374" v="4496" actId="20577"/>
        <pc:sldMkLst>
          <pc:docMk/>
          <pc:sldMk cId="3803519930" sldId="343"/>
        </pc:sldMkLst>
        <pc:spChg chg="mod">
          <ac:chgData name="Howard Holton" userId="bc87844838c02848" providerId="LiveId" clId="{CD84C252-0820-4805-B500-D29ACD4B06E0}" dt="2021-10-30T19:53:57.534" v="1197" actId="14100"/>
          <ac:spMkLst>
            <pc:docMk/>
            <pc:sldMk cId="3803519930" sldId="343"/>
            <ac:spMk id="2" creationId="{D9B59A18-1A59-48EA-9E07-D91C69985D0E}"/>
          </ac:spMkLst>
        </pc:spChg>
        <pc:spChg chg="mod">
          <ac:chgData name="Howard Holton" userId="bc87844838c02848" providerId="LiveId" clId="{CD84C252-0820-4805-B500-D29ACD4B06E0}" dt="2021-10-31T16:34:48.374" v="4496" actId="20577"/>
          <ac:spMkLst>
            <pc:docMk/>
            <pc:sldMk cId="3803519930" sldId="343"/>
            <ac:spMk id="3" creationId="{D20315DD-B93B-4E1B-9556-1135D1C2E93E}"/>
          </ac:spMkLst>
        </pc:spChg>
      </pc:sldChg>
      <pc:sldChg chg="modSp add mod">
        <pc:chgData name="Howard Holton" userId="bc87844838c02848" providerId="LiveId" clId="{CD84C252-0820-4805-B500-D29ACD4B06E0}" dt="2021-10-31T16:39:10.038" v="5304" actId="1076"/>
        <pc:sldMkLst>
          <pc:docMk/>
          <pc:sldMk cId="2919333620" sldId="344"/>
        </pc:sldMkLst>
        <pc:spChg chg="mod">
          <ac:chgData name="Howard Holton" userId="bc87844838c02848" providerId="LiveId" clId="{CD84C252-0820-4805-B500-D29ACD4B06E0}" dt="2021-10-31T16:34:56.055" v="4503" actId="20577"/>
          <ac:spMkLst>
            <pc:docMk/>
            <pc:sldMk cId="2919333620" sldId="344"/>
            <ac:spMk id="2" creationId="{D9B59A18-1A59-48EA-9E07-D91C69985D0E}"/>
          </ac:spMkLst>
        </pc:spChg>
        <pc:spChg chg="mod">
          <ac:chgData name="Howard Holton" userId="bc87844838c02848" providerId="LiveId" clId="{CD84C252-0820-4805-B500-D29ACD4B06E0}" dt="2021-10-31T16:39:10.038" v="5304" actId="1076"/>
          <ac:spMkLst>
            <pc:docMk/>
            <pc:sldMk cId="2919333620" sldId="344"/>
            <ac:spMk id="3" creationId="{D20315DD-B93B-4E1B-9556-1135D1C2E93E}"/>
          </ac:spMkLst>
        </pc:spChg>
      </pc:sldChg>
      <pc:sldChg chg="modSp add mod">
        <pc:chgData name="Howard Holton" userId="bc87844838c02848" providerId="LiveId" clId="{CD84C252-0820-4805-B500-D29ACD4B06E0}" dt="2021-10-30T19:58:01.058" v="1654" actId="20577"/>
        <pc:sldMkLst>
          <pc:docMk/>
          <pc:sldMk cId="1370179972" sldId="345"/>
        </pc:sldMkLst>
        <pc:spChg chg="mod">
          <ac:chgData name="Howard Holton" userId="bc87844838c02848" providerId="LiveId" clId="{CD84C252-0820-4805-B500-D29ACD4B06E0}" dt="2021-10-30T19:57:18.513" v="1479" actId="20577"/>
          <ac:spMkLst>
            <pc:docMk/>
            <pc:sldMk cId="1370179972" sldId="345"/>
            <ac:spMk id="2" creationId="{D9B59A18-1A59-48EA-9E07-D91C69985D0E}"/>
          </ac:spMkLst>
        </pc:spChg>
        <pc:spChg chg="mod">
          <ac:chgData name="Howard Holton" userId="bc87844838c02848" providerId="LiveId" clId="{CD84C252-0820-4805-B500-D29ACD4B06E0}" dt="2021-10-30T19:58:01.058" v="1654" actId="20577"/>
          <ac:spMkLst>
            <pc:docMk/>
            <pc:sldMk cId="1370179972" sldId="345"/>
            <ac:spMk id="3" creationId="{D20315DD-B93B-4E1B-9556-1135D1C2E93E}"/>
          </ac:spMkLst>
        </pc:spChg>
      </pc:sldChg>
      <pc:sldChg chg="modSp add mod ord">
        <pc:chgData name="Howard Holton" userId="bc87844838c02848" providerId="LiveId" clId="{CD84C252-0820-4805-B500-D29ACD4B06E0}" dt="2021-10-30T20:06:09.373" v="2828" actId="20577"/>
        <pc:sldMkLst>
          <pc:docMk/>
          <pc:sldMk cId="1608915753" sldId="346"/>
        </pc:sldMkLst>
        <pc:spChg chg="mod">
          <ac:chgData name="Howard Holton" userId="bc87844838c02848" providerId="LiveId" clId="{CD84C252-0820-4805-B500-D29ACD4B06E0}" dt="2021-10-30T20:00:14.870" v="2026" actId="20577"/>
          <ac:spMkLst>
            <pc:docMk/>
            <pc:sldMk cId="1608915753" sldId="346"/>
            <ac:spMk id="2" creationId="{D9B59A18-1A59-48EA-9E07-D91C69985D0E}"/>
          </ac:spMkLst>
        </pc:spChg>
        <pc:spChg chg="mod">
          <ac:chgData name="Howard Holton" userId="bc87844838c02848" providerId="LiveId" clId="{CD84C252-0820-4805-B500-D29ACD4B06E0}" dt="2021-10-30T20:06:09.373" v="2828" actId="20577"/>
          <ac:spMkLst>
            <pc:docMk/>
            <pc:sldMk cId="1608915753" sldId="346"/>
            <ac:spMk id="3" creationId="{D20315DD-B93B-4E1B-9556-1135D1C2E93E}"/>
          </ac:spMkLst>
        </pc:spChg>
      </pc:sldChg>
      <pc:sldChg chg="modSp add mod">
        <pc:chgData name="Howard Holton" userId="bc87844838c02848" providerId="LiveId" clId="{CD84C252-0820-4805-B500-D29ACD4B06E0}" dt="2021-10-31T16:12:24.227" v="3684" actId="20577"/>
        <pc:sldMkLst>
          <pc:docMk/>
          <pc:sldMk cId="1724562559" sldId="347"/>
        </pc:sldMkLst>
        <pc:spChg chg="mod">
          <ac:chgData name="Howard Holton" userId="bc87844838c02848" providerId="LiveId" clId="{CD84C252-0820-4805-B500-D29ACD4B06E0}" dt="2021-10-31T16:11:24.414" v="3458" actId="20577"/>
          <ac:spMkLst>
            <pc:docMk/>
            <pc:sldMk cId="1724562559" sldId="347"/>
            <ac:spMk id="2" creationId="{D9B59A18-1A59-48EA-9E07-D91C69985D0E}"/>
          </ac:spMkLst>
        </pc:spChg>
        <pc:spChg chg="mod">
          <ac:chgData name="Howard Holton" userId="bc87844838c02848" providerId="LiveId" clId="{CD84C252-0820-4805-B500-D29ACD4B06E0}" dt="2021-10-31T16:12:24.227" v="3684" actId="20577"/>
          <ac:spMkLst>
            <pc:docMk/>
            <pc:sldMk cId="1724562559" sldId="347"/>
            <ac:spMk id="3" creationId="{D20315DD-B93B-4E1B-9556-1135D1C2E93E}"/>
          </ac:spMkLst>
        </pc:spChg>
      </pc:sldChg>
      <pc:sldChg chg="modSp add mod">
        <pc:chgData name="Howard Holton" userId="bc87844838c02848" providerId="LiveId" clId="{CD84C252-0820-4805-B500-D29ACD4B06E0}" dt="2021-10-31T16:15:04.966" v="4063" actId="20577"/>
        <pc:sldMkLst>
          <pc:docMk/>
          <pc:sldMk cId="3487135652" sldId="348"/>
        </pc:sldMkLst>
        <pc:spChg chg="mod">
          <ac:chgData name="Howard Holton" userId="bc87844838c02848" providerId="LiveId" clId="{CD84C252-0820-4805-B500-D29ACD4B06E0}" dt="2021-10-31T16:12:45.298" v="3692" actId="20577"/>
          <ac:spMkLst>
            <pc:docMk/>
            <pc:sldMk cId="3487135652" sldId="348"/>
            <ac:spMk id="2" creationId="{D9B59A18-1A59-48EA-9E07-D91C69985D0E}"/>
          </ac:spMkLst>
        </pc:spChg>
        <pc:spChg chg="mod">
          <ac:chgData name="Howard Holton" userId="bc87844838c02848" providerId="LiveId" clId="{CD84C252-0820-4805-B500-D29ACD4B06E0}" dt="2021-10-31T16:15:04.966" v="4063" actId="20577"/>
          <ac:spMkLst>
            <pc:docMk/>
            <pc:sldMk cId="3487135652" sldId="348"/>
            <ac:spMk id="3" creationId="{D20315DD-B93B-4E1B-9556-1135D1C2E93E}"/>
          </ac:spMkLst>
        </pc:spChg>
      </pc:sldChg>
      <pc:sldChg chg="add del">
        <pc:chgData name="Howard Holton" userId="bc87844838c02848" providerId="LiveId" clId="{CD84C252-0820-4805-B500-D29ACD4B06E0}" dt="2021-10-31T16:15:07.533" v="4064" actId="47"/>
        <pc:sldMkLst>
          <pc:docMk/>
          <pc:sldMk cId="709112061" sldId="349"/>
        </pc:sldMkLst>
      </pc:sldChg>
      <pc:sldChg chg="modSp add mod">
        <pc:chgData name="Howard Holton" userId="bc87844838c02848" providerId="LiveId" clId="{CD84C252-0820-4805-B500-D29ACD4B06E0}" dt="2021-10-30T20:14:31.788" v="3431" actId="20577"/>
        <pc:sldMkLst>
          <pc:docMk/>
          <pc:sldMk cId="328716403" sldId="350"/>
        </pc:sldMkLst>
        <pc:spChg chg="mod">
          <ac:chgData name="Howard Holton" userId="bc87844838c02848" providerId="LiveId" clId="{CD84C252-0820-4805-B500-D29ACD4B06E0}" dt="2021-10-30T20:14:31.788" v="3431" actId="20577"/>
          <ac:spMkLst>
            <pc:docMk/>
            <pc:sldMk cId="328716403" sldId="350"/>
            <ac:spMk id="3" creationId="{D20315DD-B93B-4E1B-9556-1135D1C2E93E}"/>
          </ac:spMkLst>
        </pc:spChg>
      </pc:sldChg>
      <pc:sldChg chg="modSp add mod">
        <pc:chgData name="Howard Holton" userId="bc87844838c02848" providerId="LiveId" clId="{CD84C252-0820-4805-B500-D29ACD4B06E0}" dt="2021-10-31T16:40:02.612" v="5351" actId="20577"/>
        <pc:sldMkLst>
          <pc:docMk/>
          <pc:sldMk cId="2213717562" sldId="351"/>
        </pc:sldMkLst>
        <pc:spChg chg="mod">
          <ac:chgData name="Howard Holton" userId="bc87844838c02848" providerId="LiveId" clId="{CD84C252-0820-4805-B500-D29ACD4B06E0}" dt="2021-10-31T16:17:23.525" v="4091" actId="20577"/>
          <ac:spMkLst>
            <pc:docMk/>
            <pc:sldMk cId="2213717562" sldId="351"/>
            <ac:spMk id="2" creationId="{D9B59A18-1A59-48EA-9E07-D91C69985D0E}"/>
          </ac:spMkLst>
        </pc:spChg>
        <pc:spChg chg="mod">
          <ac:chgData name="Howard Holton" userId="bc87844838c02848" providerId="LiveId" clId="{CD84C252-0820-4805-B500-D29ACD4B06E0}" dt="2021-10-31T16:40:02.612" v="5351" actId="20577"/>
          <ac:spMkLst>
            <pc:docMk/>
            <pc:sldMk cId="2213717562" sldId="351"/>
            <ac:spMk id="3" creationId="{D20315DD-B93B-4E1B-9556-1135D1C2E93E}"/>
          </ac:spMkLst>
        </pc:spChg>
      </pc:sldChg>
      <pc:sldChg chg="modSp add mod">
        <pc:chgData name="Howard Holton" userId="bc87844838c02848" providerId="LiveId" clId="{CD84C252-0820-4805-B500-D29ACD4B06E0}" dt="2021-10-31T16:40:54.063" v="5404" actId="27636"/>
        <pc:sldMkLst>
          <pc:docMk/>
          <pc:sldMk cId="692027286" sldId="352"/>
        </pc:sldMkLst>
        <pc:spChg chg="mod">
          <ac:chgData name="Howard Holton" userId="bc87844838c02848" providerId="LiveId" clId="{CD84C252-0820-4805-B500-D29ACD4B06E0}" dt="2021-10-31T16:25:32.367" v="4324" actId="20577"/>
          <ac:spMkLst>
            <pc:docMk/>
            <pc:sldMk cId="692027286" sldId="352"/>
            <ac:spMk id="2" creationId="{D9B59A18-1A59-48EA-9E07-D91C69985D0E}"/>
          </ac:spMkLst>
        </pc:spChg>
        <pc:spChg chg="mod">
          <ac:chgData name="Howard Holton" userId="bc87844838c02848" providerId="LiveId" clId="{CD84C252-0820-4805-B500-D29ACD4B06E0}" dt="2021-10-31T16:40:54.063" v="5404" actId="27636"/>
          <ac:spMkLst>
            <pc:docMk/>
            <pc:sldMk cId="692027286" sldId="352"/>
            <ac:spMk id="3" creationId="{D20315DD-B93B-4E1B-9556-1135D1C2E93E}"/>
          </ac:spMkLst>
        </pc:spChg>
      </pc:sldChg>
      <pc:sldChg chg="add">
        <pc:chgData name="Howard Holton" userId="bc87844838c02848" providerId="LiveId" clId="{CD84C252-0820-4805-B500-D29ACD4B06E0}" dt="2021-10-31T16:34:52.892" v="4497" actId="2890"/>
        <pc:sldMkLst>
          <pc:docMk/>
          <pc:sldMk cId="2492650385" sldId="353"/>
        </pc:sldMkLst>
      </pc:sldChg>
      <pc:sldChg chg="modSp new mod">
        <pc:chgData name="Howard Holton" userId="bc87844838c02848" providerId="LiveId" clId="{CD84C252-0820-4805-B500-D29ACD4B06E0}" dt="2021-10-31T16:48:46.162" v="6162" actId="27636"/>
        <pc:sldMkLst>
          <pc:docMk/>
          <pc:sldMk cId="3819301673" sldId="354"/>
        </pc:sldMkLst>
        <pc:spChg chg="mod">
          <ac:chgData name="Howard Holton" userId="bc87844838c02848" providerId="LiveId" clId="{CD84C252-0820-4805-B500-D29ACD4B06E0}" dt="2021-10-31T16:41:51.241" v="5422" actId="20577"/>
          <ac:spMkLst>
            <pc:docMk/>
            <pc:sldMk cId="3819301673" sldId="354"/>
            <ac:spMk id="2" creationId="{B8E9728A-B5FC-4B7C-ABBD-4BBDD184EB1D}"/>
          </ac:spMkLst>
        </pc:spChg>
        <pc:spChg chg="mod">
          <ac:chgData name="Howard Holton" userId="bc87844838c02848" providerId="LiveId" clId="{CD84C252-0820-4805-B500-D29ACD4B06E0}" dt="2021-10-31T16:48:46.162" v="6162" actId="27636"/>
          <ac:spMkLst>
            <pc:docMk/>
            <pc:sldMk cId="3819301673" sldId="354"/>
            <ac:spMk id="3" creationId="{3075801C-6CDE-465F-8C7A-D094386E541D}"/>
          </ac:spMkLst>
        </pc:spChg>
      </pc:sldChg>
      <pc:sldChg chg="modSp add del mod">
        <pc:chgData name="Howard Holton" userId="bc87844838c02848" providerId="LiveId" clId="{CD84C252-0820-4805-B500-D29ACD4B06E0}" dt="2021-10-31T16:48:57.989" v="6165" actId="2696"/>
        <pc:sldMkLst>
          <pc:docMk/>
          <pc:sldMk cId="2644119726" sldId="355"/>
        </pc:sldMkLst>
        <pc:spChg chg="mod">
          <ac:chgData name="Howard Holton" userId="bc87844838c02848" providerId="LiveId" clId="{CD84C252-0820-4805-B500-D29ACD4B06E0}" dt="2021-10-31T16:48:54.169" v="6164" actId="6549"/>
          <ac:spMkLst>
            <pc:docMk/>
            <pc:sldMk cId="2644119726" sldId="355"/>
            <ac:spMk id="3" creationId="{3075801C-6CDE-465F-8C7A-D094386E541D}"/>
          </ac:spMkLst>
        </pc:spChg>
      </pc:sldChg>
    </pc:docChg>
  </pc:docChgLst>
  <pc:docChgLst>
    <pc:chgData name="Howard Holton" userId="bc87844838c02848" providerId="LiveId" clId="{781DB95E-15C5-4066-973F-D1A198CB794E}"/>
    <pc:docChg chg="undo custSel addSld delSld modSld sldOrd addSection delSection modSection">
      <pc:chgData name="Howard Holton" userId="bc87844838c02848" providerId="LiveId" clId="{781DB95E-15C5-4066-973F-D1A198CB794E}" dt="2021-10-30T17:12:26.072" v="8077" actId="47"/>
      <pc:docMkLst>
        <pc:docMk/>
      </pc:docMkLst>
      <pc:sldChg chg="addSp modSp mod modNotesTx">
        <pc:chgData name="Howard Holton" userId="bc87844838c02848" providerId="LiveId" clId="{781DB95E-15C5-4066-973F-D1A198CB794E}" dt="2021-10-30T00:57:20.486" v="1838" actId="1076"/>
        <pc:sldMkLst>
          <pc:docMk/>
          <pc:sldMk cId="3949365404" sldId="256"/>
        </pc:sldMkLst>
        <pc:spChg chg="mod">
          <ac:chgData name="Howard Holton" userId="bc87844838c02848" providerId="LiveId" clId="{781DB95E-15C5-4066-973F-D1A198CB794E}" dt="2021-10-30T00:25:12.756" v="33" actId="1076"/>
          <ac:spMkLst>
            <pc:docMk/>
            <pc:sldMk cId="3949365404" sldId="256"/>
            <ac:spMk id="2" creationId="{323C47CC-A809-40C1-88D0-B6B6231FB82C}"/>
          </ac:spMkLst>
        </pc:spChg>
        <pc:spChg chg="mod">
          <ac:chgData name="Howard Holton" userId="bc87844838c02848" providerId="LiveId" clId="{781DB95E-15C5-4066-973F-D1A198CB794E}" dt="2021-10-30T00:31:46.634" v="397" actId="27636"/>
          <ac:spMkLst>
            <pc:docMk/>
            <pc:sldMk cId="3949365404" sldId="256"/>
            <ac:spMk id="3" creationId="{10CE649E-8395-46E3-9645-C7C0D3142F40}"/>
          </ac:spMkLst>
        </pc:spChg>
        <pc:spChg chg="add mod">
          <ac:chgData name="Howard Holton" userId="bc87844838c02848" providerId="LiveId" clId="{781DB95E-15C5-4066-973F-D1A198CB794E}" dt="2021-10-30T00:29:03.485" v="247" actId="1076"/>
          <ac:spMkLst>
            <pc:docMk/>
            <pc:sldMk cId="3949365404" sldId="256"/>
            <ac:spMk id="7" creationId="{AB2F9E4B-C80F-4B92-A229-F4F890EFFF5D}"/>
          </ac:spMkLst>
        </pc:spChg>
        <pc:spChg chg="add mod">
          <ac:chgData name="Howard Holton" userId="bc87844838c02848" providerId="LiveId" clId="{781DB95E-15C5-4066-973F-D1A198CB794E}" dt="2021-10-30T00:57:20.486" v="1838" actId="1076"/>
          <ac:spMkLst>
            <pc:docMk/>
            <pc:sldMk cId="3949365404" sldId="256"/>
            <ac:spMk id="8" creationId="{ED5BC3D8-E24C-410C-97E8-D9473EB85E22}"/>
          </ac:spMkLst>
        </pc:spChg>
        <pc:picChg chg="mod">
          <ac:chgData name="Howard Holton" userId="bc87844838c02848" providerId="LiveId" clId="{781DB95E-15C5-4066-973F-D1A198CB794E}" dt="2021-10-30T00:25:18.896" v="34" actId="1076"/>
          <ac:picMkLst>
            <pc:docMk/>
            <pc:sldMk cId="3949365404" sldId="256"/>
            <ac:picMk id="6" creationId="{6A6DB5B3-FCE1-46CF-925A-48AC4320BA39}"/>
          </ac:picMkLst>
        </pc:picChg>
      </pc:sldChg>
      <pc:sldChg chg="modSp mod ord">
        <pc:chgData name="Howard Holton" userId="bc87844838c02848" providerId="LiveId" clId="{781DB95E-15C5-4066-973F-D1A198CB794E}" dt="2021-10-30T00:41:42.321" v="1152"/>
        <pc:sldMkLst>
          <pc:docMk/>
          <pc:sldMk cId="1201598173" sldId="257"/>
        </pc:sldMkLst>
        <pc:spChg chg="mod">
          <ac:chgData name="Howard Holton" userId="bc87844838c02848" providerId="LiveId" clId="{781DB95E-15C5-4066-973F-D1A198CB794E}" dt="2021-10-30T00:33:03.471" v="642" actId="20577"/>
          <ac:spMkLst>
            <pc:docMk/>
            <pc:sldMk cId="1201598173" sldId="257"/>
            <ac:spMk id="3" creationId="{8D6C9DEE-3899-44EB-9A6D-4161E0C50C28}"/>
          </ac:spMkLst>
        </pc:spChg>
      </pc:sldChg>
      <pc:sldChg chg="modSp mod ord modShow">
        <pc:chgData name="Howard Holton" userId="bc87844838c02848" providerId="LiveId" clId="{781DB95E-15C5-4066-973F-D1A198CB794E}" dt="2021-10-30T16:20:20.646" v="1916" actId="729"/>
        <pc:sldMkLst>
          <pc:docMk/>
          <pc:sldMk cId="1689040304" sldId="258"/>
        </pc:sldMkLst>
        <pc:spChg chg="mod">
          <ac:chgData name="Howard Holton" userId="bc87844838c02848" providerId="LiveId" clId="{781DB95E-15C5-4066-973F-D1A198CB794E}" dt="2021-10-30T01:03:06.773" v="1915" actId="20577"/>
          <ac:spMkLst>
            <pc:docMk/>
            <pc:sldMk cId="1689040304" sldId="258"/>
            <ac:spMk id="3" creationId="{F6C817D6-E6E6-47C3-84F9-8C3FB1941238}"/>
          </ac:spMkLst>
        </pc:spChg>
      </pc:sldChg>
      <pc:sldChg chg="mod ord modShow">
        <pc:chgData name="Howard Holton" userId="bc87844838c02848" providerId="LiveId" clId="{781DB95E-15C5-4066-973F-D1A198CB794E}" dt="2021-10-30T16:20:20.646" v="1916" actId="729"/>
        <pc:sldMkLst>
          <pc:docMk/>
          <pc:sldMk cId="2913327327" sldId="259"/>
        </pc:sldMkLst>
      </pc:sldChg>
      <pc:sldChg chg="mod ord modShow">
        <pc:chgData name="Howard Holton" userId="bc87844838c02848" providerId="LiveId" clId="{781DB95E-15C5-4066-973F-D1A198CB794E}" dt="2021-10-30T16:20:20.646" v="1916" actId="729"/>
        <pc:sldMkLst>
          <pc:docMk/>
          <pc:sldMk cId="3660625269" sldId="260"/>
        </pc:sldMkLst>
      </pc:sldChg>
      <pc:sldChg chg="mod modShow">
        <pc:chgData name="Howard Holton" userId="bc87844838c02848" providerId="LiveId" clId="{781DB95E-15C5-4066-973F-D1A198CB794E}" dt="2021-10-30T16:20:20.646" v="1916" actId="729"/>
        <pc:sldMkLst>
          <pc:docMk/>
          <pc:sldMk cId="3932444526" sldId="261"/>
        </pc:sldMkLst>
      </pc:sldChg>
      <pc:sldChg chg="ord">
        <pc:chgData name="Howard Holton" userId="bc87844838c02848" providerId="LiveId" clId="{781DB95E-15C5-4066-973F-D1A198CB794E}" dt="2021-10-30T00:43:30.334" v="1161"/>
        <pc:sldMkLst>
          <pc:docMk/>
          <pc:sldMk cId="3381504354" sldId="262"/>
        </pc:sldMkLst>
      </pc:sldChg>
      <pc:sldChg chg="mod modShow">
        <pc:chgData name="Howard Holton" userId="bc87844838c02848" providerId="LiveId" clId="{781DB95E-15C5-4066-973F-D1A198CB794E}" dt="2021-10-30T16:20:20.646" v="1916" actId="729"/>
        <pc:sldMkLst>
          <pc:docMk/>
          <pc:sldMk cId="1304636070" sldId="263"/>
        </pc:sldMkLst>
      </pc:sldChg>
      <pc:sldChg chg="mod modShow">
        <pc:chgData name="Howard Holton" userId="bc87844838c02848" providerId="LiveId" clId="{781DB95E-15C5-4066-973F-D1A198CB794E}" dt="2021-10-30T16:20:20.646" v="1916" actId="729"/>
        <pc:sldMkLst>
          <pc:docMk/>
          <pc:sldMk cId="2771948579" sldId="264"/>
        </pc:sldMkLst>
      </pc:sldChg>
      <pc:sldChg chg="mod modShow">
        <pc:chgData name="Howard Holton" userId="bc87844838c02848" providerId="LiveId" clId="{781DB95E-15C5-4066-973F-D1A198CB794E}" dt="2021-10-30T16:20:20.646" v="1916" actId="729"/>
        <pc:sldMkLst>
          <pc:docMk/>
          <pc:sldMk cId="2679498865" sldId="265"/>
        </pc:sldMkLst>
      </pc:sldChg>
      <pc:sldChg chg="mod ord modShow">
        <pc:chgData name="Howard Holton" userId="bc87844838c02848" providerId="LiveId" clId="{781DB95E-15C5-4066-973F-D1A198CB794E}" dt="2021-10-30T16:20:20.646" v="1916" actId="729"/>
        <pc:sldMkLst>
          <pc:docMk/>
          <pc:sldMk cId="2155030028" sldId="266"/>
        </pc:sldMkLst>
      </pc:sldChg>
      <pc:sldChg chg="del mod modShow">
        <pc:chgData name="Howard Holton" userId="bc87844838c02848" providerId="LiveId" clId="{781DB95E-15C5-4066-973F-D1A198CB794E}" dt="2021-10-30T17:03:27.663" v="6822" actId="47"/>
        <pc:sldMkLst>
          <pc:docMk/>
          <pc:sldMk cId="387638428" sldId="268"/>
        </pc:sldMkLst>
      </pc:sldChg>
      <pc:sldChg chg="modSp mod ord modShow">
        <pc:chgData name="Howard Holton" userId="bc87844838c02848" providerId="LiveId" clId="{781DB95E-15C5-4066-973F-D1A198CB794E}" dt="2021-10-30T16:20:20.646" v="1916" actId="729"/>
        <pc:sldMkLst>
          <pc:docMk/>
          <pc:sldMk cId="127320818" sldId="271"/>
        </pc:sldMkLst>
        <pc:spChg chg="mod">
          <ac:chgData name="Howard Holton" userId="bc87844838c02848" providerId="LiveId" clId="{781DB95E-15C5-4066-973F-D1A198CB794E}" dt="2021-10-30T00:39:05.317" v="1084" actId="20577"/>
          <ac:spMkLst>
            <pc:docMk/>
            <pc:sldMk cId="127320818" sldId="271"/>
            <ac:spMk id="3" creationId="{03F871BE-B69F-4224-ACD2-0A294EBB88E7}"/>
          </ac:spMkLst>
        </pc:spChg>
      </pc:sldChg>
      <pc:sldChg chg="modSp del mod modShow">
        <pc:chgData name="Howard Holton" userId="bc87844838c02848" providerId="LiveId" clId="{781DB95E-15C5-4066-973F-D1A198CB794E}" dt="2021-10-30T17:05:54.895" v="7223" actId="47"/>
        <pc:sldMkLst>
          <pc:docMk/>
          <pc:sldMk cId="3301325923" sldId="272"/>
        </pc:sldMkLst>
        <pc:spChg chg="mod">
          <ac:chgData name="Howard Holton" userId="bc87844838c02848" providerId="LiveId" clId="{781DB95E-15C5-4066-973F-D1A198CB794E}" dt="2021-10-30T16:23:25.928" v="2229" actId="20577"/>
          <ac:spMkLst>
            <pc:docMk/>
            <pc:sldMk cId="3301325923" sldId="272"/>
            <ac:spMk id="2" creationId="{B4E4E04D-4F6A-454F-A4D4-45E90CE8B7B6}"/>
          </ac:spMkLst>
        </pc:spChg>
        <pc:spChg chg="mod">
          <ac:chgData name="Howard Holton" userId="bc87844838c02848" providerId="LiveId" clId="{781DB95E-15C5-4066-973F-D1A198CB794E}" dt="2021-10-30T16:24:03.855" v="2323" actId="20577"/>
          <ac:spMkLst>
            <pc:docMk/>
            <pc:sldMk cId="3301325923" sldId="272"/>
            <ac:spMk id="3" creationId="{54BEAA79-CF44-4519-A424-2211ECD2059D}"/>
          </ac:spMkLst>
        </pc:spChg>
      </pc:sldChg>
      <pc:sldChg chg="addSp modSp del mod modAnim modShow">
        <pc:chgData name="Howard Holton" userId="bc87844838c02848" providerId="LiveId" clId="{781DB95E-15C5-4066-973F-D1A198CB794E}" dt="2021-10-30T17:03:23.864" v="6820" actId="47"/>
        <pc:sldMkLst>
          <pc:docMk/>
          <pc:sldMk cId="1170214380" sldId="273"/>
        </pc:sldMkLst>
        <pc:spChg chg="mod">
          <ac:chgData name="Howard Holton" userId="bc87844838c02848" providerId="LiveId" clId="{781DB95E-15C5-4066-973F-D1A198CB794E}" dt="2021-10-30T16:20:57.469" v="1925" actId="20577"/>
          <ac:spMkLst>
            <pc:docMk/>
            <pc:sldMk cId="1170214380" sldId="273"/>
            <ac:spMk id="2" creationId="{93E512B1-3C85-4C5C-9E70-5602A250F1F6}"/>
          </ac:spMkLst>
        </pc:spChg>
        <pc:spChg chg="mod">
          <ac:chgData name="Howard Holton" userId="bc87844838c02848" providerId="LiveId" clId="{781DB95E-15C5-4066-973F-D1A198CB794E}" dt="2021-10-30T16:22:19.311" v="2191" actId="21"/>
          <ac:spMkLst>
            <pc:docMk/>
            <pc:sldMk cId="1170214380" sldId="273"/>
            <ac:spMk id="3" creationId="{6A392062-85C8-47BB-8D85-EB27B4FF719A}"/>
          </ac:spMkLst>
        </pc:spChg>
        <pc:spChg chg="add mod">
          <ac:chgData name="Howard Holton" userId="bc87844838c02848" providerId="LiveId" clId="{781DB95E-15C5-4066-973F-D1A198CB794E}" dt="2021-10-30T16:22:43.333" v="2200" actId="20577"/>
          <ac:spMkLst>
            <pc:docMk/>
            <pc:sldMk cId="1170214380" sldId="273"/>
            <ac:spMk id="6" creationId="{E98BCBDC-E507-4770-96C3-F5CD925E6EB5}"/>
          </ac:spMkLst>
        </pc:spChg>
      </pc:sldChg>
      <pc:sldChg chg="modSp del mod modShow">
        <pc:chgData name="Howard Holton" userId="bc87844838c02848" providerId="LiveId" clId="{781DB95E-15C5-4066-973F-D1A198CB794E}" dt="2021-10-30T17:07:28.294" v="7460" actId="47"/>
        <pc:sldMkLst>
          <pc:docMk/>
          <pc:sldMk cId="1987269309" sldId="274"/>
        </pc:sldMkLst>
        <pc:spChg chg="mod">
          <ac:chgData name="Howard Holton" userId="bc87844838c02848" providerId="LiveId" clId="{781DB95E-15C5-4066-973F-D1A198CB794E}" dt="2021-10-30T16:26:29.231" v="2814" actId="27636"/>
          <ac:spMkLst>
            <pc:docMk/>
            <pc:sldMk cId="1987269309" sldId="274"/>
            <ac:spMk id="3" creationId="{C98295E3-BF5A-4B9D-9DDF-006AA7173730}"/>
          </ac:spMkLst>
        </pc:spChg>
      </pc:sldChg>
      <pc:sldChg chg="del mod ord modShow">
        <pc:chgData name="Howard Holton" userId="bc87844838c02848" providerId="LiveId" clId="{781DB95E-15C5-4066-973F-D1A198CB794E}" dt="2021-10-30T17:07:26.630" v="7459" actId="47"/>
        <pc:sldMkLst>
          <pc:docMk/>
          <pc:sldMk cId="3313348024" sldId="275"/>
        </pc:sldMkLst>
      </pc:sldChg>
      <pc:sldChg chg="del mod modShow">
        <pc:chgData name="Howard Holton" userId="bc87844838c02848" providerId="LiveId" clId="{781DB95E-15C5-4066-973F-D1A198CB794E}" dt="2021-10-30T17:07:30.075" v="7461" actId="47"/>
        <pc:sldMkLst>
          <pc:docMk/>
          <pc:sldMk cId="2445765236" sldId="276"/>
        </pc:sldMkLst>
      </pc:sldChg>
      <pc:sldChg chg="del mod modShow">
        <pc:chgData name="Howard Holton" userId="bc87844838c02848" providerId="LiveId" clId="{781DB95E-15C5-4066-973F-D1A198CB794E}" dt="2021-10-30T17:05:55.698" v="7224" actId="47"/>
        <pc:sldMkLst>
          <pc:docMk/>
          <pc:sldMk cId="1453976502" sldId="277"/>
        </pc:sldMkLst>
      </pc:sldChg>
      <pc:sldChg chg="del mod modShow">
        <pc:chgData name="Howard Holton" userId="bc87844838c02848" providerId="LiveId" clId="{781DB95E-15C5-4066-973F-D1A198CB794E}" dt="2021-10-30T17:10:53.951" v="7946" actId="47"/>
        <pc:sldMkLst>
          <pc:docMk/>
          <pc:sldMk cId="1119753434" sldId="278"/>
        </pc:sldMkLst>
      </pc:sldChg>
      <pc:sldChg chg="del mod ord modShow">
        <pc:chgData name="Howard Holton" userId="bc87844838c02848" providerId="LiveId" clId="{781DB95E-15C5-4066-973F-D1A198CB794E}" dt="2021-10-30T00:54:07.631" v="1833" actId="47"/>
        <pc:sldMkLst>
          <pc:docMk/>
          <pc:sldMk cId="4127300252" sldId="279"/>
        </pc:sldMkLst>
      </pc:sldChg>
      <pc:sldChg chg="ord">
        <pc:chgData name="Howard Holton" userId="bc87844838c02848" providerId="LiveId" clId="{781DB95E-15C5-4066-973F-D1A198CB794E}" dt="2021-10-30T00:41:46.946" v="1154"/>
        <pc:sldMkLst>
          <pc:docMk/>
          <pc:sldMk cId="533053821" sldId="280"/>
        </pc:sldMkLst>
      </pc:sldChg>
      <pc:sldChg chg="mod modShow">
        <pc:chgData name="Howard Holton" userId="bc87844838c02848" providerId="LiveId" clId="{781DB95E-15C5-4066-973F-D1A198CB794E}" dt="2021-10-30T00:39:50.952" v="1090" actId="729"/>
        <pc:sldMkLst>
          <pc:docMk/>
          <pc:sldMk cId="1059345766" sldId="281"/>
        </pc:sldMkLst>
      </pc:sldChg>
      <pc:sldChg chg="modSp del mod modShow">
        <pc:chgData name="Howard Holton" userId="bc87844838c02848" providerId="LiveId" clId="{781DB95E-15C5-4066-973F-D1A198CB794E}" dt="2021-10-30T16:50:06.498" v="4334" actId="47"/>
        <pc:sldMkLst>
          <pc:docMk/>
          <pc:sldMk cId="2158613961" sldId="282"/>
        </pc:sldMkLst>
        <pc:spChg chg="mod">
          <ac:chgData name="Howard Holton" userId="bc87844838c02848" providerId="LiveId" clId="{781DB95E-15C5-4066-973F-D1A198CB794E}" dt="2021-10-30T16:20:46.965" v="1918" actId="12788"/>
          <ac:spMkLst>
            <pc:docMk/>
            <pc:sldMk cId="2158613961" sldId="282"/>
            <ac:spMk id="2" creationId="{6E5B4076-63CA-41B2-8A68-4696F56F253E}"/>
          </ac:spMkLst>
        </pc:spChg>
      </pc:sldChg>
      <pc:sldChg chg="modSp del mod modShow">
        <pc:chgData name="Howard Holton" userId="bc87844838c02848" providerId="LiveId" clId="{781DB95E-15C5-4066-973F-D1A198CB794E}" dt="2021-10-30T17:05:59.359" v="7225" actId="47"/>
        <pc:sldMkLst>
          <pc:docMk/>
          <pc:sldMk cId="1483427505" sldId="283"/>
        </pc:sldMkLst>
        <pc:spChg chg="mod">
          <ac:chgData name="Howard Holton" userId="bc87844838c02848" providerId="LiveId" clId="{781DB95E-15C5-4066-973F-D1A198CB794E}" dt="2021-10-30T16:24:24.076" v="2324" actId="14100"/>
          <ac:spMkLst>
            <pc:docMk/>
            <pc:sldMk cId="1483427505" sldId="283"/>
            <ac:spMk id="2" creationId="{125C869C-35A7-45C2-ADAA-78CFE67C8325}"/>
          </ac:spMkLst>
        </pc:spChg>
      </pc:sldChg>
      <pc:sldChg chg="add del">
        <pc:chgData name="Howard Holton" userId="bc87844838c02848" providerId="LiveId" clId="{781DB95E-15C5-4066-973F-D1A198CB794E}" dt="2021-10-30T00:40:19.468" v="1094" actId="47"/>
        <pc:sldMkLst>
          <pc:docMk/>
          <pc:sldMk cId="2058326871" sldId="284"/>
        </pc:sldMkLst>
      </pc:sldChg>
      <pc:sldChg chg="del ord">
        <pc:chgData name="Howard Holton" userId="bc87844838c02848" providerId="LiveId" clId="{781DB95E-15C5-4066-973F-D1A198CB794E}" dt="2021-10-30T00:39:39.531" v="1089" actId="47"/>
        <pc:sldMkLst>
          <pc:docMk/>
          <pc:sldMk cId="3679121938" sldId="285"/>
        </pc:sldMkLst>
      </pc:sldChg>
      <pc:sldChg chg="mod ord modShow">
        <pc:chgData name="Howard Holton" userId="bc87844838c02848" providerId="LiveId" clId="{781DB95E-15C5-4066-973F-D1A198CB794E}" dt="2021-10-30T16:23:11.361" v="2203"/>
        <pc:sldMkLst>
          <pc:docMk/>
          <pc:sldMk cId="1935265650" sldId="286"/>
        </pc:sldMkLst>
      </pc:sldChg>
      <pc:sldChg chg="modSp mod modShow">
        <pc:chgData name="Howard Holton" userId="bc87844838c02848" providerId="LiveId" clId="{781DB95E-15C5-4066-973F-D1A198CB794E}" dt="2021-10-30T16:27:04.820" v="2869" actId="27636"/>
        <pc:sldMkLst>
          <pc:docMk/>
          <pc:sldMk cId="430027338" sldId="287"/>
        </pc:sldMkLst>
        <pc:spChg chg="mod">
          <ac:chgData name="Howard Holton" userId="bc87844838c02848" providerId="LiveId" clId="{781DB95E-15C5-4066-973F-D1A198CB794E}" dt="2021-10-30T16:27:04.820" v="2869" actId="27636"/>
          <ac:spMkLst>
            <pc:docMk/>
            <pc:sldMk cId="430027338" sldId="287"/>
            <ac:spMk id="3" creationId="{4522A138-57C9-4B85-9E27-B43CE592916A}"/>
          </ac:spMkLst>
        </pc:spChg>
      </pc:sldChg>
      <pc:sldChg chg="addSp delSp modSp del mod modShow">
        <pc:chgData name="Howard Holton" userId="bc87844838c02848" providerId="LiveId" clId="{781DB95E-15C5-4066-973F-D1A198CB794E}" dt="2021-10-30T17:07:42.325" v="7462" actId="47"/>
        <pc:sldMkLst>
          <pc:docMk/>
          <pc:sldMk cId="61769862" sldId="288"/>
        </pc:sldMkLst>
        <pc:spChg chg="mod">
          <ac:chgData name="Howard Holton" userId="bc87844838c02848" providerId="LiveId" clId="{781DB95E-15C5-4066-973F-D1A198CB794E}" dt="2021-10-30T16:27:22.034" v="2872" actId="14100"/>
          <ac:spMkLst>
            <pc:docMk/>
            <pc:sldMk cId="61769862" sldId="288"/>
            <ac:spMk id="2" creationId="{DAA71BF1-D303-45A1-ACAC-131FF344F866}"/>
          </ac:spMkLst>
        </pc:spChg>
        <pc:spChg chg="add del mod">
          <ac:chgData name="Howard Holton" userId="bc87844838c02848" providerId="LiveId" clId="{781DB95E-15C5-4066-973F-D1A198CB794E}" dt="2021-10-30T16:28:08.605" v="2883" actId="21"/>
          <ac:spMkLst>
            <pc:docMk/>
            <pc:sldMk cId="61769862" sldId="288"/>
            <ac:spMk id="3" creationId="{4522A138-57C9-4B85-9E27-B43CE592916A}"/>
          </ac:spMkLst>
        </pc:spChg>
        <pc:spChg chg="add del mod">
          <ac:chgData name="Howard Holton" userId="bc87844838c02848" providerId="LiveId" clId="{781DB95E-15C5-4066-973F-D1A198CB794E}" dt="2021-10-30T16:28:06.672" v="2880"/>
          <ac:spMkLst>
            <pc:docMk/>
            <pc:sldMk cId="61769862" sldId="288"/>
            <ac:spMk id="6" creationId="{F843542A-D8EA-499F-8B63-7B0F6B0C5A15}"/>
          </ac:spMkLst>
        </pc:spChg>
      </pc:sldChg>
      <pc:sldChg chg="modSp mod modShow">
        <pc:chgData name="Howard Holton" userId="bc87844838c02848" providerId="LiveId" clId="{781DB95E-15C5-4066-973F-D1A198CB794E}" dt="2021-10-30T16:30:16.506" v="3173" actId="14100"/>
        <pc:sldMkLst>
          <pc:docMk/>
          <pc:sldMk cId="3837231931" sldId="290"/>
        </pc:sldMkLst>
        <pc:spChg chg="mod">
          <ac:chgData name="Howard Holton" userId="bc87844838c02848" providerId="LiveId" clId="{781DB95E-15C5-4066-973F-D1A198CB794E}" dt="2021-10-30T16:28:26.105" v="2930" actId="20577"/>
          <ac:spMkLst>
            <pc:docMk/>
            <pc:sldMk cId="3837231931" sldId="290"/>
            <ac:spMk id="2" creationId="{DAA71BF1-D303-45A1-ACAC-131FF344F866}"/>
          </ac:spMkLst>
        </pc:spChg>
        <pc:spChg chg="mod">
          <ac:chgData name="Howard Holton" userId="bc87844838c02848" providerId="LiveId" clId="{781DB95E-15C5-4066-973F-D1A198CB794E}" dt="2021-10-30T16:30:16.506" v="3173" actId="14100"/>
          <ac:spMkLst>
            <pc:docMk/>
            <pc:sldMk cId="3837231931" sldId="290"/>
            <ac:spMk id="3" creationId="{4522A138-57C9-4B85-9E27-B43CE592916A}"/>
          </ac:spMkLst>
        </pc:spChg>
      </pc:sldChg>
      <pc:sldChg chg="del mod modShow">
        <pc:chgData name="Howard Holton" userId="bc87844838c02848" providerId="LiveId" clId="{781DB95E-15C5-4066-973F-D1A198CB794E}" dt="2021-10-30T17:07:56.854" v="7463" actId="47"/>
        <pc:sldMkLst>
          <pc:docMk/>
          <pc:sldMk cId="4028841131" sldId="291"/>
        </pc:sldMkLst>
      </pc:sldChg>
      <pc:sldChg chg="mod modShow">
        <pc:chgData name="Howard Holton" userId="bc87844838c02848" providerId="LiveId" clId="{781DB95E-15C5-4066-973F-D1A198CB794E}" dt="2021-10-30T00:39:50.952" v="1090" actId="729"/>
        <pc:sldMkLst>
          <pc:docMk/>
          <pc:sldMk cId="298941528" sldId="292"/>
        </pc:sldMkLst>
      </pc:sldChg>
      <pc:sldChg chg="del">
        <pc:chgData name="Howard Holton" userId="bc87844838c02848" providerId="LiveId" clId="{781DB95E-15C5-4066-973F-D1A198CB794E}" dt="2021-10-30T00:39:56.797" v="1091" actId="47"/>
        <pc:sldMkLst>
          <pc:docMk/>
          <pc:sldMk cId="175050007" sldId="293"/>
        </pc:sldMkLst>
      </pc:sldChg>
      <pc:sldChg chg="mod modShow">
        <pc:chgData name="Howard Holton" userId="bc87844838c02848" providerId="LiveId" clId="{781DB95E-15C5-4066-973F-D1A198CB794E}" dt="2021-10-30T16:20:20.646" v="1916" actId="729"/>
        <pc:sldMkLst>
          <pc:docMk/>
          <pc:sldMk cId="2558984908" sldId="295"/>
        </pc:sldMkLst>
      </pc:sldChg>
      <pc:sldChg chg="add del">
        <pc:chgData name="Howard Holton" userId="bc87844838c02848" providerId="LiveId" clId="{781DB95E-15C5-4066-973F-D1A198CB794E}" dt="2021-10-30T00:40:14.454" v="1093" actId="47"/>
        <pc:sldMkLst>
          <pc:docMk/>
          <pc:sldMk cId="3323282228" sldId="297"/>
        </pc:sldMkLst>
      </pc:sldChg>
      <pc:sldChg chg="modSp mod ord modShow">
        <pc:chgData name="Howard Holton" userId="bc87844838c02848" providerId="LiveId" clId="{781DB95E-15C5-4066-973F-D1A198CB794E}" dt="2021-10-30T16:20:20.646" v="1916" actId="729"/>
        <pc:sldMkLst>
          <pc:docMk/>
          <pc:sldMk cId="558462950" sldId="302"/>
        </pc:sldMkLst>
        <pc:spChg chg="mod">
          <ac:chgData name="Howard Holton" userId="bc87844838c02848" providerId="LiveId" clId="{781DB95E-15C5-4066-973F-D1A198CB794E}" dt="2021-10-30T00:41:11.871" v="1149" actId="20577"/>
          <ac:spMkLst>
            <pc:docMk/>
            <pc:sldMk cId="558462950" sldId="302"/>
            <ac:spMk id="3" creationId="{4522A138-57C9-4B85-9E27-B43CE592916A}"/>
          </ac:spMkLst>
        </pc:spChg>
      </pc:sldChg>
      <pc:sldChg chg="modSp add mod ord">
        <pc:chgData name="Howard Holton" userId="bc87844838c02848" providerId="LiveId" clId="{781DB95E-15C5-4066-973F-D1A198CB794E}" dt="2021-10-30T00:41:52.273" v="1156"/>
        <pc:sldMkLst>
          <pc:docMk/>
          <pc:sldMk cId="2927819609" sldId="304"/>
        </pc:sldMkLst>
        <pc:spChg chg="mod">
          <ac:chgData name="Howard Holton" userId="bc87844838c02848" providerId="LiveId" clId="{781DB95E-15C5-4066-973F-D1A198CB794E}" dt="2021-10-30T00:33:58.877" v="714" actId="20577"/>
          <ac:spMkLst>
            <pc:docMk/>
            <pc:sldMk cId="2927819609" sldId="304"/>
            <ac:spMk id="2" creationId="{11384D8E-2462-465E-83F7-01FEE84A6204}"/>
          </ac:spMkLst>
        </pc:spChg>
      </pc:sldChg>
      <pc:sldChg chg="modSp add mod ord modShow">
        <pc:chgData name="Howard Holton" userId="bc87844838c02848" providerId="LiveId" clId="{781DB95E-15C5-4066-973F-D1A198CB794E}" dt="2021-10-30T16:20:20.646" v="1916" actId="729"/>
        <pc:sldMkLst>
          <pc:docMk/>
          <pc:sldMk cId="2730788849" sldId="305"/>
        </pc:sldMkLst>
        <pc:spChg chg="mod">
          <ac:chgData name="Howard Holton" userId="bc87844838c02848" providerId="LiveId" clId="{781DB95E-15C5-4066-973F-D1A198CB794E}" dt="2021-10-30T00:53:55.087" v="1832" actId="20577"/>
          <ac:spMkLst>
            <pc:docMk/>
            <pc:sldMk cId="2730788849" sldId="305"/>
            <ac:spMk id="2" creationId="{C60E125C-3A05-4DB9-A579-860BC6DD39C4}"/>
          </ac:spMkLst>
        </pc:spChg>
        <pc:spChg chg="mod">
          <ac:chgData name="Howard Holton" userId="bc87844838c02848" providerId="LiveId" clId="{781DB95E-15C5-4066-973F-D1A198CB794E}" dt="2021-10-30T00:53:32.835" v="1792" actId="20577"/>
          <ac:spMkLst>
            <pc:docMk/>
            <pc:sldMk cId="2730788849" sldId="305"/>
            <ac:spMk id="3" creationId="{F730989F-27ED-43BF-9300-708AAA742AA5}"/>
          </ac:spMkLst>
        </pc:spChg>
      </pc:sldChg>
      <pc:sldChg chg="modSp add mod modShow">
        <pc:chgData name="Howard Holton" userId="bc87844838c02848" providerId="LiveId" clId="{781DB95E-15C5-4066-973F-D1A198CB794E}" dt="2021-10-30T16:20:20.646" v="1916" actId="729"/>
        <pc:sldMkLst>
          <pc:docMk/>
          <pc:sldMk cId="2807633116" sldId="306"/>
        </pc:sldMkLst>
        <pc:spChg chg="mod">
          <ac:chgData name="Howard Holton" userId="bc87844838c02848" providerId="LiveId" clId="{781DB95E-15C5-4066-973F-D1A198CB794E}" dt="2021-10-30T00:34:32.232" v="736" actId="20577"/>
          <ac:spMkLst>
            <pc:docMk/>
            <pc:sldMk cId="2807633116" sldId="306"/>
            <ac:spMk id="2" creationId="{C60E125C-3A05-4DB9-A579-860BC6DD39C4}"/>
          </ac:spMkLst>
        </pc:spChg>
        <pc:spChg chg="mod">
          <ac:chgData name="Howard Holton" userId="bc87844838c02848" providerId="LiveId" clId="{781DB95E-15C5-4066-973F-D1A198CB794E}" dt="2021-10-30T00:35:47.340" v="1014" actId="20577"/>
          <ac:spMkLst>
            <pc:docMk/>
            <pc:sldMk cId="2807633116" sldId="306"/>
            <ac:spMk id="3" creationId="{F730989F-27ED-43BF-9300-708AAA742AA5}"/>
          </ac:spMkLst>
        </pc:spChg>
      </pc:sldChg>
      <pc:sldChg chg="addSp modSp add mod ord modClrScheme modShow chgLayout">
        <pc:chgData name="Howard Holton" userId="bc87844838c02848" providerId="LiveId" clId="{781DB95E-15C5-4066-973F-D1A198CB794E}" dt="2021-10-30T16:20:20.646" v="1916" actId="729"/>
        <pc:sldMkLst>
          <pc:docMk/>
          <pc:sldMk cId="2599303493" sldId="307"/>
        </pc:sldMkLst>
        <pc:spChg chg="mod ord">
          <ac:chgData name="Howard Holton" userId="bc87844838c02848" providerId="LiveId" clId="{781DB95E-15C5-4066-973F-D1A198CB794E}" dt="2021-10-30T00:37:57.155" v="1023" actId="700"/>
          <ac:spMkLst>
            <pc:docMk/>
            <pc:sldMk cId="2599303493" sldId="307"/>
            <ac:spMk id="2" creationId="{CD5A80E1-CB86-4B5D-9EBF-49E4FDE22217}"/>
          </ac:spMkLst>
        </pc:spChg>
        <pc:spChg chg="mod ord">
          <ac:chgData name="Howard Holton" userId="bc87844838c02848" providerId="LiveId" clId="{781DB95E-15C5-4066-973F-D1A198CB794E}" dt="2021-10-30T00:38:55.008" v="1076" actId="20577"/>
          <ac:spMkLst>
            <pc:docMk/>
            <pc:sldMk cId="2599303493" sldId="307"/>
            <ac:spMk id="3" creationId="{03F871BE-B69F-4224-ACD2-0A294EBB88E7}"/>
          </ac:spMkLst>
        </pc:spChg>
        <pc:spChg chg="add mod ord">
          <ac:chgData name="Howard Holton" userId="bc87844838c02848" providerId="LiveId" clId="{781DB95E-15C5-4066-973F-D1A198CB794E}" dt="2021-10-30T01:02:13.255" v="1867" actId="33524"/>
          <ac:spMkLst>
            <pc:docMk/>
            <pc:sldMk cId="2599303493" sldId="307"/>
            <ac:spMk id="4" creationId="{0496F456-36EF-4813-A04E-DEEA870DBFAE}"/>
          </ac:spMkLst>
        </pc:spChg>
      </pc:sldChg>
      <pc:sldChg chg="addSp modSp mod modShow">
        <pc:chgData name="Howard Holton" userId="bc87844838c02848" providerId="LiveId" clId="{781DB95E-15C5-4066-973F-D1A198CB794E}" dt="2021-10-30T16:20:20.646" v="1916" actId="729"/>
        <pc:sldMkLst>
          <pc:docMk/>
          <pc:sldMk cId="3180413363" sldId="308"/>
        </pc:sldMkLst>
        <pc:spChg chg="mod">
          <ac:chgData name="Howard Holton" userId="bc87844838c02848" providerId="LiveId" clId="{781DB95E-15C5-4066-973F-D1A198CB794E}" dt="2021-10-30T00:41:35.422" v="1150" actId="207"/>
          <ac:spMkLst>
            <pc:docMk/>
            <pc:sldMk cId="3180413363" sldId="308"/>
            <ac:spMk id="3" creationId="{10CE649E-8395-46E3-9645-C7C0D3142F40}"/>
          </ac:spMkLst>
        </pc:spChg>
        <pc:spChg chg="add mod">
          <ac:chgData name="Howard Holton" userId="bc87844838c02848" providerId="LiveId" clId="{781DB95E-15C5-4066-973F-D1A198CB794E}" dt="2021-10-30T00:57:39.310" v="1839"/>
          <ac:spMkLst>
            <pc:docMk/>
            <pc:sldMk cId="3180413363" sldId="308"/>
            <ac:spMk id="8" creationId="{89DEE2E7-2E0A-4B27-8464-F34FF443BDDB}"/>
          </ac:spMkLst>
        </pc:spChg>
      </pc:sldChg>
      <pc:sldChg chg="addSp modSp add mod ord">
        <pc:chgData name="Howard Holton" userId="bc87844838c02848" providerId="LiveId" clId="{781DB95E-15C5-4066-973F-D1A198CB794E}" dt="2021-10-30T00:57:47.352" v="1841"/>
        <pc:sldMkLst>
          <pc:docMk/>
          <pc:sldMk cId="4095918287" sldId="309"/>
        </pc:sldMkLst>
        <pc:spChg chg="mod">
          <ac:chgData name="Howard Holton" userId="bc87844838c02848" providerId="LiveId" clId="{781DB95E-15C5-4066-973F-D1A198CB794E}" dt="2021-10-30T00:45:36.540" v="1181" actId="20577"/>
          <ac:spMkLst>
            <pc:docMk/>
            <pc:sldMk cId="4095918287" sldId="309"/>
            <ac:spMk id="3" creationId="{10CE649E-8395-46E3-9645-C7C0D3142F40}"/>
          </ac:spMkLst>
        </pc:spChg>
        <pc:spChg chg="add mod">
          <ac:chgData name="Howard Holton" userId="bc87844838c02848" providerId="LiveId" clId="{781DB95E-15C5-4066-973F-D1A198CB794E}" dt="2021-10-30T00:57:47.352" v="1841"/>
          <ac:spMkLst>
            <pc:docMk/>
            <pc:sldMk cId="4095918287" sldId="309"/>
            <ac:spMk id="8" creationId="{FE409485-D6A5-4F37-83EE-9BB31C75EABE}"/>
          </ac:spMkLst>
        </pc:spChg>
      </pc:sldChg>
      <pc:sldChg chg="addSp modSp add mod ord modShow">
        <pc:chgData name="Howard Holton" userId="bc87844838c02848" providerId="LiveId" clId="{781DB95E-15C5-4066-973F-D1A198CB794E}" dt="2021-10-30T16:20:20.646" v="1916" actId="729"/>
        <pc:sldMkLst>
          <pc:docMk/>
          <pc:sldMk cId="2548703524" sldId="310"/>
        </pc:sldMkLst>
        <pc:spChg chg="add mod">
          <ac:chgData name="Howard Holton" userId="bc87844838c02848" providerId="LiveId" clId="{781DB95E-15C5-4066-973F-D1A198CB794E}" dt="2021-10-30T00:57:45.119" v="1840"/>
          <ac:spMkLst>
            <pc:docMk/>
            <pc:sldMk cId="2548703524" sldId="310"/>
            <ac:spMk id="8" creationId="{7076A2F7-E92A-482E-96ED-3FA71E20EA71}"/>
          </ac:spMkLst>
        </pc:spChg>
      </pc:sldChg>
      <pc:sldChg chg="addSp modSp add mod ord">
        <pc:chgData name="Howard Holton" userId="bc87844838c02848" providerId="LiveId" clId="{781DB95E-15C5-4066-973F-D1A198CB794E}" dt="2021-10-30T00:57:53.561" v="1843"/>
        <pc:sldMkLst>
          <pc:docMk/>
          <pc:sldMk cId="39086939" sldId="311"/>
        </pc:sldMkLst>
        <pc:spChg chg="mod">
          <ac:chgData name="Howard Holton" userId="bc87844838c02848" providerId="LiveId" clId="{781DB95E-15C5-4066-973F-D1A198CB794E}" dt="2021-10-30T00:47:24.136" v="1196" actId="207"/>
          <ac:spMkLst>
            <pc:docMk/>
            <pc:sldMk cId="39086939" sldId="311"/>
            <ac:spMk id="3" creationId="{10CE649E-8395-46E3-9645-C7C0D3142F40}"/>
          </ac:spMkLst>
        </pc:spChg>
        <pc:spChg chg="add mod">
          <ac:chgData name="Howard Holton" userId="bc87844838c02848" providerId="LiveId" clId="{781DB95E-15C5-4066-973F-D1A198CB794E}" dt="2021-10-30T00:57:53.561" v="1843"/>
          <ac:spMkLst>
            <pc:docMk/>
            <pc:sldMk cId="39086939" sldId="311"/>
            <ac:spMk id="8" creationId="{21FA8108-2A87-4E1E-9714-912F82320F56}"/>
          </ac:spMkLst>
        </pc:spChg>
      </pc:sldChg>
      <pc:sldChg chg="addSp modSp add mod ord">
        <pc:chgData name="Howard Holton" userId="bc87844838c02848" providerId="LiveId" clId="{781DB95E-15C5-4066-973F-D1A198CB794E}" dt="2021-10-30T00:58:00.123" v="1847"/>
        <pc:sldMkLst>
          <pc:docMk/>
          <pc:sldMk cId="3497054765" sldId="312"/>
        </pc:sldMkLst>
        <pc:spChg chg="mod">
          <ac:chgData name="Howard Holton" userId="bc87844838c02848" providerId="LiveId" clId="{781DB95E-15C5-4066-973F-D1A198CB794E}" dt="2021-10-30T00:47:36.632" v="1198" actId="207"/>
          <ac:spMkLst>
            <pc:docMk/>
            <pc:sldMk cId="3497054765" sldId="312"/>
            <ac:spMk id="3" creationId="{10CE649E-8395-46E3-9645-C7C0D3142F40}"/>
          </ac:spMkLst>
        </pc:spChg>
        <pc:spChg chg="add mod">
          <ac:chgData name="Howard Holton" userId="bc87844838c02848" providerId="LiveId" clId="{781DB95E-15C5-4066-973F-D1A198CB794E}" dt="2021-10-30T00:58:00.123" v="1847"/>
          <ac:spMkLst>
            <pc:docMk/>
            <pc:sldMk cId="3497054765" sldId="312"/>
            <ac:spMk id="8" creationId="{03B95EAF-CF22-479F-8A17-BBCC106B31E6}"/>
          </ac:spMkLst>
        </pc:spChg>
      </pc:sldChg>
      <pc:sldChg chg="addSp modSp add mod">
        <pc:chgData name="Howard Holton" userId="bc87844838c02848" providerId="LiveId" clId="{781DB95E-15C5-4066-973F-D1A198CB794E}" dt="2021-10-30T00:57:58.312" v="1845"/>
        <pc:sldMkLst>
          <pc:docMk/>
          <pc:sldMk cId="2010412300" sldId="313"/>
        </pc:sldMkLst>
        <pc:spChg chg="mod">
          <ac:chgData name="Howard Holton" userId="bc87844838c02848" providerId="LiveId" clId="{781DB95E-15C5-4066-973F-D1A198CB794E}" dt="2021-10-30T00:47:31.481" v="1197" actId="207"/>
          <ac:spMkLst>
            <pc:docMk/>
            <pc:sldMk cId="2010412300" sldId="313"/>
            <ac:spMk id="3" creationId="{10CE649E-8395-46E3-9645-C7C0D3142F40}"/>
          </ac:spMkLst>
        </pc:spChg>
        <pc:spChg chg="add mod">
          <ac:chgData name="Howard Holton" userId="bc87844838c02848" providerId="LiveId" clId="{781DB95E-15C5-4066-973F-D1A198CB794E}" dt="2021-10-30T00:57:58.312" v="1845"/>
          <ac:spMkLst>
            <pc:docMk/>
            <pc:sldMk cId="2010412300" sldId="313"/>
            <ac:spMk id="8" creationId="{13527188-2929-46B9-99F1-DD3C1E948DB4}"/>
          </ac:spMkLst>
        </pc:spChg>
      </pc:sldChg>
      <pc:sldChg chg="addSp delSp modSp add">
        <pc:chgData name="Howard Holton" userId="bc87844838c02848" providerId="LiveId" clId="{781DB95E-15C5-4066-973F-D1A198CB794E}" dt="2021-10-30T00:59:02.671" v="1850"/>
        <pc:sldMkLst>
          <pc:docMk/>
          <pc:sldMk cId="419302122" sldId="314"/>
        </pc:sldMkLst>
        <pc:spChg chg="add del mod">
          <ac:chgData name="Howard Holton" userId="bc87844838c02848" providerId="LiveId" clId="{781DB95E-15C5-4066-973F-D1A198CB794E}" dt="2021-10-30T00:59:02.671" v="1850"/>
          <ac:spMkLst>
            <pc:docMk/>
            <pc:sldMk cId="419302122" sldId="314"/>
            <ac:spMk id="8" creationId="{0D03215B-2D42-4757-BD2C-A5FFBA54A894}"/>
          </ac:spMkLst>
        </pc:spChg>
      </pc:sldChg>
      <pc:sldChg chg="addSp modSp add">
        <pc:chgData name="Howard Holton" userId="bc87844838c02848" providerId="LiveId" clId="{781DB95E-15C5-4066-973F-D1A198CB794E}" dt="2021-10-30T00:57:59.036" v="1846"/>
        <pc:sldMkLst>
          <pc:docMk/>
          <pc:sldMk cId="810726895" sldId="315"/>
        </pc:sldMkLst>
        <pc:spChg chg="add mod">
          <ac:chgData name="Howard Holton" userId="bc87844838c02848" providerId="LiveId" clId="{781DB95E-15C5-4066-973F-D1A198CB794E}" dt="2021-10-30T00:57:59.036" v="1846"/>
          <ac:spMkLst>
            <pc:docMk/>
            <pc:sldMk cId="810726895" sldId="315"/>
            <ac:spMk id="8" creationId="{5A1412AB-88AA-4337-AC95-84C331AD31D8}"/>
          </ac:spMkLst>
        </pc:spChg>
      </pc:sldChg>
      <pc:sldChg chg="addSp modSp add ord">
        <pc:chgData name="Howard Holton" userId="bc87844838c02848" providerId="LiveId" clId="{781DB95E-15C5-4066-973F-D1A198CB794E}" dt="2021-10-30T00:57:56.831" v="1844"/>
        <pc:sldMkLst>
          <pc:docMk/>
          <pc:sldMk cId="600609875" sldId="316"/>
        </pc:sldMkLst>
        <pc:spChg chg="add mod">
          <ac:chgData name="Howard Holton" userId="bc87844838c02848" providerId="LiveId" clId="{781DB95E-15C5-4066-973F-D1A198CB794E}" dt="2021-10-30T00:57:56.831" v="1844"/>
          <ac:spMkLst>
            <pc:docMk/>
            <pc:sldMk cId="600609875" sldId="316"/>
            <ac:spMk id="8" creationId="{EB63F6A1-08AF-4F8D-AA85-513430601E57}"/>
          </ac:spMkLst>
        </pc:spChg>
      </pc:sldChg>
      <pc:sldChg chg="addSp modSp add ord">
        <pc:chgData name="Howard Holton" userId="bc87844838c02848" providerId="LiveId" clId="{781DB95E-15C5-4066-973F-D1A198CB794E}" dt="2021-10-30T00:57:51.855" v="1842"/>
        <pc:sldMkLst>
          <pc:docMk/>
          <pc:sldMk cId="1111743500" sldId="317"/>
        </pc:sldMkLst>
        <pc:spChg chg="add mod">
          <ac:chgData name="Howard Holton" userId="bc87844838c02848" providerId="LiveId" clId="{781DB95E-15C5-4066-973F-D1A198CB794E}" dt="2021-10-30T00:57:51.855" v="1842"/>
          <ac:spMkLst>
            <pc:docMk/>
            <pc:sldMk cId="1111743500" sldId="317"/>
            <ac:spMk id="8" creationId="{208AAA95-02F7-47A2-9AF7-DBBE2DEBF88F}"/>
          </ac:spMkLst>
        </pc:spChg>
      </pc:sldChg>
      <pc:sldChg chg="add del">
        <pc:chgData name="Howard Holton" userId="bc87844838c02848" providerId="LiveId" clId="{781DB95E-15C5-4066-973F-D1A198CB794E}" dt="2021-10-30T00:48:30.669" v="1208" actId="2696"/>
        <pc:sldMkLst>
          <pc:docMk/>
          <pc:sldMk cId="1624490377" sldId="318"/>
        </pc:sldMkLst>
      </pc:sldChg>
      <pc:sldChg chg="modSp add mod">
        <pc:chgData name="Howard Holton" userId="bc87844838c02848" providerId="LiveId" clId="{781DB95E-15C5-4066-973F-D1A198CB794E}" dt="2021-10-30T16:47:29.694" v="4001" actId="6549"/>
        <pc:sldMkLst>
          <pc:docMk/>
          <pc:sldMk cId="2783979229" sldId="318"/>
        </pc:sldMkLst>
        <pc:spChg chg="mod">
          <ac:chgData name="Howard Holton" userId="bc87844838c02848" providerId="LiveId" clId="{781DB95E-15C5-4066-973F-D1A198CB794E}" dt="2021-10-30T00:48:43.285" v="1230" actId="20577"/>
          <ac:spMkLst>
            <pc:docMk/>
            <pc:sldMk cId="2783979229" sldId="318"/>
            <ac:spMk id="2" creationId="{D5679D8D-ED62-4F24-86B2-0FBF1A97CBDC}"/>
          </ac:spMkLst>
        </pc:spChg>
        <pc:spChg chg="mod">
          <ac:chgData name="Howard Holton" userId="bc87844838c02848" providerId="LiveId" clId="{781DB95E-15C5-4066-973F-D1A198CB794E}" dt="2021-10-30T16:47:29.694" v="4001" actId="6549"/>
          <ac:spMkLst>
            <pc:docMk/>
            <pc:sldMk cId="2783979229" sldId="318"/>
            <ac:spMk id="3" creationId="{8D6C9DEE-3899-44EB-9A6D-4161E0C50C28}"/>
          </ac:spMkLst>
        </pc:spChg>
      </pc:sldChg>
      <pc:sldChg chg="modSp add del mod">
        <pc:chgData name="Howard Holton" userId="bc87844838c02848" providerId="LiveId" clId="{781DB95E-15C5-4066-973F-D1A198CB794E}" dt="2021-10-30T17:12:26.072" v="8077" actId="47"/>
        <pc:sldMkLst>
          <pc:docMk/>
          <pc:sldMk cId="928077800" sldId="319"/>
        </pc:sldMkLst>
        <pc:spChg chg="mod">
          <ac:chgData name="Howard Holton" userId="bc87844838c02848" providerId="LiveId" clId="{781DB95E-15C5-4066-973F-D1A198CB794E}" dt="2021-10-30T16:30:21.507" v="3174" actId="14100"/>
          <ac:spMkLst>
            <pc:docMk/>
            <pc:sldMk cId="928077800" sldId="319"/>
            <ac:spMk id="3" creationId="{4522A138-57C9-4B85-9E27-B43CE592916A}"/>
          </ac:spMkLst>
        </pc:spChg>
      </pc:sldChg>
      <pc:sldChg chg="add del">
        <pc:chgData name="Howard Holton" userId="bc87844838c02848" providerId="LiveId" clId="{781DB95E-15C5-4066-973F-D1A198CB794E}" dt="2021-10-30T17:03:25.006" v="6821" actId="47"/>
        <pc:sldMkLst>
          <pc:docMk/>
          <pc:sldMk cId="2271353468" sldId="320"/>
        </pc:sldMkLst>
      </pc:sldChg>
      <pc:sldChg chg="modSp add del mod">
        <pc:chgData name="Howard Holton" userId="bc87844838c02848" providerId="LiveId" clId="{781DB95E-15C5-4066-973F-D1A198CB794E}" dt="2021-10-30T16:52:30.488" v="4691" actId="47"/>
        <pc:sldMkLst>
          <pc:docMk/>
          <pc:sldMk cId="3361078661" sldId="321"/>
        </pc:sldMkLst>
        <pc:spChg chg="mod">
          <ac:chgData name="Howard Holton" userId="bc87844838c02848" providerId="LiveId" clId="{781DB95E-15C5-4066-973F-D1A198CB794E}" dt="2021-10-30T16:34:02.236" v="3214" actId="20577"/>
          <ac:spMkLst>
            <pc:docMk/>
            <pc:sldMk cId="3361078661" sldId="321"/>
            <ac:spMk id="2" creationId="{6E5B4076-63CA-41B2-8A68-4696F56F253E}"/>
          </ac:spMkLst>
        </pc:spChg>
      </pc:sldChg>
      <pc:sldChg chg="modSp add mod">
        <pc:chgData name="Howard Holton" userId="bc87844838c02848" providerId="LiveId" clId="{781DB95E-15C5-4066-973F-D1A198CB794E}" dt="2021-10-30T16:35:37.591" v="3421" actId="20577"/>
        <pc:sldMkLst>
          <pc:docMk/>
          <pc:sldMk cId="3211965302" sldId="322"/>
        </pc:sldMkLst>
        <pc:spChg chg="mod">
          <ac:chgData name="Howard Holton" userId="bc87844838c02848" providerId="LiveId" clId="{781DB95E-15C5-4066-973F-D1A198CB794E}" dt="2021-10-30T16:34:58.156" v="3306" actId="20577"/>
          <ac:spMkLst>
            <pc:docMk/>
            <pc:sldMk cId="3211965302" sldId="322"/>
            <ac:spMk id="2" creationId="{F50D45A1-F79A-4DA2-B728-518027F5B934}"/>
          </ac:spMkLst>
        </pc:spChg>
        <pc:spChg chg="mod">
          <ac:chgData name="Howard Holton" userId="bc87844838c02848" providerId="LiveId" clId="{781DB95E-15C5-4066-973F-D1A198CB794E}" dt="2021-10-30T16:35:37.591" v="3421" actId="20577"/>
          <ac:spMkLst>
            <pc:docMk/>
            <pc:sldMk cId="3211965302" sldId="322"/>
            <ac:spMk id="4" creationId="{8828CC90-81A1-4300-8E67-1C5EB233E8DD}"/>
          </ac:spMkLst>
        </pc:spChg>
      </pc:sldChg>
      <pc:sldChg chg="modSp add mod">
        <pc:chgData name="Howard Holton" userId="bc87844838c02848" providerId="LiveId" clId="{781DB95E-15C5-4066-973F-D1A198CB794E}" dt="2021-10-30T16:37:51.307" v="3773" actId="20577"/>
        <pc:sldMkLst>
          <pc:docMk/>
          <pc:sldMk cId="2040423080" sldId="323"/>
        </pc:sldMkLst>
        <pc:spChg chg="mod">
          <ac:chgData name="Howard Holton" userId="bc87844838c02848" providerId="LiveId" clId="{781DB95E-15C5-4066-973F-D1A198CB794E}" dt="2021-10-30T16:36:11.004" v="3490" actId="20577"/>
          <ac:spMkLst>
            <pc:docMk/>
            <pc:sldMk cId="2040423080" sldId="323"/>
            <ac:spMk id="2" creationId="{F50D45A1-F79A-4DA2-B728-518027F5B934}"/>
          </ac:spMkLst>
        </pc:spChg>
        <pc:spChg chg="mod">
          <ac:chgData name="Howard Holton" userId="bc87844838c02848" providerId="LiveId" clId="{781DB95E-15C5-4066-973F-D1A198CB794E}" dt="2021-10-30T16:37:51.307" v="3773" actId="20577"/>
          <ac:spMkLst>
            <pc:docMk/>
            <pc:sldMk cId="2040423080" sldId="323"/>
            <ac:spMk id="4" creationId="{8828CC90-81A1-4300-8E67-1C5EB233E8DD}"/>
          </ac:spMkLst>
        </pc:spChg>
      </pc:sldChg>
      <pc:sldChg chg="modSp add mod">
        <pc:chgData name="Howard Holton" userId="bc87844838c02848" providerId="LiveId" clId="{781DB95E-15C5-4066-973F-D1A198CB794E}" dt="2021-10-30T16:49:55.823" v="4333" actId="27636"/>
        <pc:sldMkLst>
          <pc:docMk/>
          <pc:sldMk cId="3796120348" sldId="324"/>
        </pc:sldMkLst>
        <pc:spChg chg="mod">
          <ac:chgData name="Howard Holton" userId="bc87844838c02848" providerId="LiveId" clId="{781DB95E-15C5-4066-973F-D1A198CB794E}" dt="2021-10-30T16:48:41.526" v="4056" actId="20577"/>
          <ac:spMkLst>
            <pc:docMk/>
            <pc:sldMk cId="3796120348" sldId="324"/>
            <ac:spMk id="2" creationId="{F50D45A1-F79A-4DA2-B728-518027F5B934}"/>
          </ac:spMkLst>
        </pc:spChg>
        <pc:spChg chg="mod">
          <ac:chgData name="Howard Holton" userId="bc87844838c02848" providerId="LiveId" clId="{781DB95E-15C5-4066-973F-D1A198CB794E}" dt="2021-10-30T16:49:55.823" v="4333" actId="27636"/>
          <ac:spMkLst>
            <pc:docMk/>
            <pc:sldMk cId="3796120348" sldId="324"/>
            <ac:spMk id="4" creationId="{8828CC90-81A1-4300-8E67-1C5EB233E8DD}"/>
          </ac:spMkLst>
        </pc:spChg>
      </pc:sldChg>
      <pc:sldChg chg="modSp add mod">
        <pc:chgData name="Howard Holton" userId="bc87844838c02848" providerId="LiveId" clId="{781DB95E-15C5-4066-973F-D1A198CB794E}" dt="2021-10-30T16:52:21.462" v="4690" actId="20577"/>
        <pc:sldMkLst>
          <pc:docMk/>
          <pc:sldMk cId="665980102" sldId="325"/>
        </pc:sldMkLst>
        <pc:spChg chg="mod">
          <ac:chgData name="Howard Holton" userId="bc87844838c02848" providerId="LiveId" clId="{781DB95E-15C5-4066-973F-D1A198CB794E}" dt="2021-10-30T16:50:22.162" v="4369" actId="20577"/>
          <ac:spMkLst>
            <pc:docMk/>
            <pc:sldMk cId="665980102" sldId="325"/>
            <ac:spMk id="2" creationId="{F50D45A1-F79A-4DA2-B728-518027F5B934}"/>
          </ac:spMkLst>
        </pc:spChg>
        <pc:spChg chg="mod">
          <ac:chgData name="Howard Holton" userId="bc87844838c02848" providerId="LiveId" clId="{781DB95E-15C5-4066-973F-D1A198CB794E}" dt="2021-10-30T16:52:21.462" v="4690" actId="20577"/>
          <ac:spMkLst>
            <pc:docMk/>
            <pc:sldMk cId="665980102" sldId="325"/>
            <ac:spMk id="4" creationId="{8828CC90-81A1-4300-8E67-1C5EB233E8DD}"/>
          </ac:spMkLst>
        </pc:spChg>
      </pc:sldChg>
      <pc:sldChg chg="modSp add mod">
        <pc:chgData name="Howard Holton" userId="bc87844838c02848" providerId="LiveId" clId="{781DB95E-15C5-4066-973F-D1A198CB794E}" dt="2021-10-30T16:54:46.738" v="5104" actId="20577"/>
        <pc:sldMkLst>
          <pc:docMk/>
          <pc:sldMk cId="3182012230" sldId="326"/>
        </pc:sldMkLst>
        <pc:spChg chg="mod">
          <ac:chgData name="Howard Holton" userId="bc87844838c02848" providerId="LiveId" clId="{781DB95E-15C5-4066-973F-D1A198CB794E}" dt="2021-10-30T16:52:49.268" v="4724" actId="20577"/>
          <ac:spMkLst>
            <pc:docMk/>
            <pc:sldMk cId="3182012230" sldId="326"/>
            <ac:spMk id="2" creationId="{F50D45A1-F79A-4DA2-B728-518027F5B934}"/>
          </ac:spMkLst>
        </pc:spChg>
        <pc:spChg chg="mod">
          <ac:chgData name="Howard Holton" userId="bc87844838c02848" providerId="LiveId" clId="{781DB95E-15C5-4066-973F-D1A198CB794E}" dt="2021-10-30T16:54:46.738" v="5104" actId="20577"/>
          <ac:spMkLst>
            <pc:docMk/>
            <pc:sldMk cId="3182012230" sldId="326"/>
            <ac:spMk id="4" creationId="{8828CC90-81A1-4300-8E67-1C5EB233E8DD}"/>
          </ac:spMkLst>
        </pc:spChg>
      </pc:sldChg>
      <pc:sldChg chg="modSp add mod">
        <pc:chgData name="Howard Holton" userId="bc87844838c02848" providerId="LiveId" clId="{781DB95E-15C5-4066-973F-D1A198CB794E}" dt="2021-10-30T16:57:04.829" v="5607" actId="27636"/>
        <pc:sldMkLst>
          <pc:docMk/>
          <pc:sldMk cId="1610939726" sldId="327"/>
        </pc:sldMkLst>
        <pc:spChg chg="mod">
          <ac:chgData name="Howard Holton" userId="bc87844838c02848" providerId="LiveId" clId="{781DB95E-15C5-4066-973F-D1A198CB794E}" dt="2021-10-30T16:55:16.536" v="5142" actId="20577"/>
          <ac:spMkLst>
            <pc:docMk/>
            <pc:sldMk cId="1610939726" sldId="327"/>
            <ac:spMk id="2" creationId="{F50D45A1-F79A-4DA2-B728-518027F5B934}"/>
          </ac:spMkLst>
        </pc:spChg>
        <pc:spChg chg="mod">
          <ac:chgData name="Howard Holton" userId="bc87844838c02848" providerId="LiveId" clId="{781DB95E-15C5-4066-973F-D1A198CB794E}" dt="2021-10-30T16:57:04.829" v="5607" actId="27636"/>
          <ac:spMkLst>
            <pc:docMk/>
            <pc:sldMk cId="1610939726" sldId="327"/>
            <ac:spMk id="4" creationId="{8828CC90-81A1-4300-8E67-1C5EB233E8DD}"/>
          </ac:spMkLst>
        </pc:spChg>
      </pc:sldChg>
      <pc:sldChg chg="modSp add mod">
        <pc:chgData name="Howard Holton" userId="bc87844838c02848" providerId="LiveId" clId="{781DB95E-15C5-4066-973F-D1A198CB794E}" dt="2021-10-30T16:59:10.998" v="5886" actId="20577"/>
        <pc:sldMkLst>
          <pc:docMk/>
          <pc:sldMk cId="4276261382" sldId="328"/>
        </pc:sldMkLst>
        <pc:spChg chg="mod">
          <ac:chgData name="Howard Holton" userId="bc87844838c02848" providerId="LiveId" clId="{781DB95E-15C5-4066-973F-D1A198CB794E}" dt="2021-10-30T16:57:35.572" v="5652" actId="20577"/>
          <ac:spMkLst>
            <pc:docMk/>
            <pc:sldMk cId="4276261382" sldId="328"/>
            <ac:spMk id="2" creationId="{F50D45A1-F79A-4DA2-B728-518027F5B934}"/>
          </ac:spMkLst>
        </pc:spChg>
        <pc:spChg chg="mod">
          <ac:chgData name="Howard Holton" userId="bc87844838c02848" providerId="LiveId" clId="{781DB95E-15C5-4066-973F-D1A198CB794E}" dt="2021-10-30T16:59:10.998" v="5886" actId="20577"/>
          <ac:spMkLst>
            <pc:docMk/>
            <pc:sldMk cId="4276261382" sldId="328"/>
            <ac:spMk id="4" creationId="{8828CC90-81A1-4300-8E67-1C5EB233E8DD}"/>
          </ac:spMkLst>
        </pc:spChg>
      </pc:sldChg>
      <pc:sldChg chg="modSp add mod">
        <pc:chgData name="Howard Holton" userId="bc87844838c02848" providerId="LiveId" clId="{781DB95E-15C5-4066-973F-D1A198CB794E}" dt="2021-10-30T17:01:18.207" v="6337" actId="14100"/>
        <pc:sldMkLst>
          <pc:docMk/>
          <pc:sldMk cId="3499347854" sldId="329"/>
        </pc:sldMkLst>
        <pc:spChg chg="mod">
          <ac:chgData name="Howard Holton" userId="bc87844838c02848" providerId="LiveId" clId="{781DB95E-15C5-4066-973F-D1A198CB794E}" dt="2021-10-30T16:59:39.851" v="5940" actId="20577"/>
          <ac:spMkLst>
            <pc:docMk/>
            <pc:sldMk cId="3499347854" sldId="329"/>
            <ac:spMk id="2" creationId="{F50D45A1-F79A-4DA2-B728-518027F5B934}"/>
          </ac:spMkLst>
        </pc:spChg>
        <pc:spChg chg="mod">
          <ac:chgData name="Howard Holton" userId="bc87844838c02848" providerId="LiveId" clId="{781DB95E-15C5-4066-973F-D1A198CB794E}" dt="2021-10-30T17:01:18.207" v="6337" actId="14100"/>
          <ac:spMkLst>
            <pc:docMk/>
            <pc:sldMk cId="3499347854" sldId="329"/>
            <ac:spMk id="4" creationId="{8828CC90-81A1-4300-8E67-1C5EB233E8DD}"/>
          </ac:spMkLst>
        </pc:spChg>
      </pc:sldChg>
      <pc:sldChg chg="modSp add mod">
        <pc:chgData name="Howard Holton" userId="bc87844838c02848" providerId="LiveId" clId="{781DB95E-15C5-4066-973F-D1A198CB794E}" dt="2021-10-30T17:03:13.979" v="6819" actId="20577"/>
        <pc:sldMkLst>
          <pc:docMk/>
          <pc:sldMk cId="57481830" sldId="330"/>
        </pc:sldMkLst>
        <pc:spChg chg="mod">
          <ac:chgData name="Howard Holton" userId="bc87844838c02848" providerId="LiveId" clId="{781DB95E-15C5-4066-973F-D1A198CB794E}" dt="2021-10-30T17:01:29.558" v="6370" actId="6549"/>
          <ac:spMkLst>
            <pc:docMk/>
            <pc:sldMk cId="57481830" sldId="330"/>
            <ac:spMk id="2" creationId="{F50D45A1-F79A-4DA2-B728-518027F5B934}"/>
          </ac:spMkLst>
        </pc:spChg>
        <pc:spChg chg="mod">
          <ac:chgData name="Howard Holton" userId="bc87844838c02848" providerId="LiveId" clId="{781DB95E-15C5-4066-973F-D1A198CB794E}" dt="2021-10-30T17:03:13.979" v="6819" actId="20577"/>
          <ac:spMkLst>
            <pc:docMk/>
            <pc:sldMk cId="57481830" sldId="330"/>
            <ac:spMk id="4" creationId="{8828CC90-81A1-4300-8E67-1C5EB233E8DD}"/>
          </ac:spMkLst>
        </pc:spChg>
      </pc:sldChg>
      <pc:sldChg chg="modSp add mod">
        <pc:chgData name="Howard Holton" userId="bc87844838c02848" providerId="LiveId" clId="{781DB95E-15C5-4066-973F-D1A198CB794E}" dt="2021-10-30T17:05:48.035" v="7222" actId="20577"/>
        <pc:sldMkLst>
          <pc:docMk/>
          <pc:sldMk cId="2075669873" sldId="331"/>
        </pc:sldMkLst>
        <pc:spChg chg="mod">
          <ac:chgData name="Howard Holton" userId="bc87844838c02848" providerId="LiveId" clId="{781DB95E-15C5-4066-973F-D1A198CB794E}" dt="2021-10-30T17:04:03.641" v="6877" actId="20577"/>
          <ac:spMkLst>
            <pc:docMk/>
            <pc:sldMk cId="2075669873" sldId="331"/>
            <ac:spMk id="2" creationId="{F50D45A1-F79A-4DA2-B728-518027F5B934}"/>
          </ac:spMkLst>
        </pc:spChg>
        <pc:spChg chg="mod">
          <ac:chgData name="Howard Holton" userId="bc87844838c02848" providerId="LiveId" clId="{781DB95E-15C5-4066-973F-D1A198CB794E}" dt="2021-10-30T17:05:48.035" v="7222" actId="20577"/>
          <ac:spMkLst>
            <pc:docMk/>
            <pc:sldMk cId="2075669873" sldId="331"/>
            <ac:spMk id="4" creationId="{8828CC90-81A1-4300-8E67-1C5EB233E8DD}"/>
          </ac:spMkLst>
        </pc:spChg>
      </pc:sldChg>
      <pc:sldChg chg="modSp add mod">
        <pc:chgData name="Howard Holton" userId="bc87844838c02848" providerId="LiveId" clId="{781DB95E-15C5-4066-973F-D1A198CB794E}" dt="2021-10-30T17:07:22.450" v="7458" actId="20577"/>
        <pc:sldMkLst>
          <pc:docMk/>
          <pc:sldMk cId="967648429" sldId="332"/>
        </pc:sldMkLst>
        <pc:spChg chg="mod">
          <ac:chgData name="Howard Holton" userId="bc87844838c02848" providerId="LiveId" clId="{781DB95E-15C5-4066-973F-D1A198CB794E}" dt="2021-10-30T17:06:22.625" v="7258" actId="20577"/>
          <ac:spMkLst>
            <pc:docMk/>
            <pc:sldMk cId="967648429" sldId="332"/>
            <ac:spMk id="2" creationId="{F50D45A1-F79A-4DA2-B728-518027F5B934}"/>
          </ac:spMkLst>
        </pc:spChg>
        <pc:spChg chg="mod">
          <ac:chgData name="Howard Holton" userId="bc87844838c02848" providerId="LiveId" clId="{781DB95E-15C5-4066-973F-D1A198CB794E}" dt="2021-10-30T17:07:22.450" v="7458" actId="20577"/>
          <ac:spMkLst>
            <pc:docMk/>
            <pc:sldMk cId="967648429" sldId="332"/>
            <ac:spMk id="4" creationId="{8828CC90-81A1-4300-8E67-1C5EB233E8DD}"/>
          </ac:spMkLst>
        </pc:spChg>
      </pc:sldChg>
      <pc:sldChg chg="modSp add mod">
        <pc:chgData name="Howard Holton" userId="bc87844838c02848" providerId="LiveId" clId="{781DB95E-15C5-4066-973F-D1A198CB794E}" dt="2021-10-30T17:10:50.222" v="7945" actId="20577"/>
        <pc:sldMkLst>
          <pc:docMk/>
          <pc:sldMk cId="4077951491" sldId="333"/>
        </pc:sldMkLst>
        <pc:spChg chg="mod">
          <ac:chgData name="Howard Holton" userId="bc87844838c02848" providerId="LiveId" clId="{781DB95E-15C5-4066-973F-D1A198CB794E}" dt="2021-10-30T17:08:25.690" v="7484" actId="20577"/>
          <ac:spMkLst>
            <pc:docMk/>
            <pc:sldMk cId="4077951491" sldId="333"/>
            <ac:spMk id="2" creationId="{F50D45A1-F79A-4DA2-B728-518027F5B934}"/>
          </ac:spMkLst>
        </pc:spChg>
        <pc:spChg chg="mod">
          <ac:chgData name="Howard Holton" userId="bc87844838c02848" providerId="LiveId" clId="{781DB95E-15C5-4066-973F-D1A198CB794E}" dt="2021-10-30T17:10:50.222" v="7945" actId="20577"/>
          <ac:spMkLst>
            <pc:docMk/>
            <pc:sldMk cId="4077951491" sldId="333"/>
            <ac:spMk id="4" creationId="{8828CC90-81A1-4300-8E67-1C5EB233E8DD}"/>
          </ac:spMkLst>
        </pc:spChg>
      </pc:sldChg>
      <pc:sldChg chg="modSp add mod">
        <pc:chgData name="Howard Holton" userId="bc87844838c02848" providerId="LiveId" clId="{781DB95E-15C5-4066-973F-D1A198CB794E}" dt="2021-10-30T17:12:19.733" v="8076" actId="20577"/>
        <pc:sldMkLst>
          <pc:docMk/>
          <pc:sldMk cId="1758805504" sldId="334"/>
        </pc:sldMkLst>
        <pc:spChg chg="mod">
          <ac:chgData name="Howard Holton" userId="bc87844838c02848" providerId="LiveId" clId="{781DB95E-15C5-4066-973F-D1A198CB794E}" dt="2021-10-30T17:11:16.204" v="7980" actId="20577"/>
          <ac:spMkLst>
            <pc:docMk/>
            <pc:sldMk cId="1758805504" sldId="334"/>
            <ac:spMk id="2" creationId="{F50D45A1-F79A-4DA2-B728-518027F5B934}"/>
          </ac:spMkLst>
        </pc:spChg>
        <pc:spChg chg="mod">
          <ac:chgData name="Howard Holton" userId="bc87844838c02848" providerId="LiveId" clId="{781DB95E-15C5-4066-973F-D1A198CB794E}" dt="2021-10-30T17:12:19.733" v="8076" actId="20577"/>
          <ac:spMkLst>
            <pc:docMk/>
            <pc:sldMk cId="1758805504" sldId="334"/>
            <ac:spMk id="4" creationId="{8828CC90-81A1-4300-8E67-1C5EB233E8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E18743-3720-42B3-BD7F-1D20AF770163}" type="datetimeFigureOut">
              <a:rPr lang="en-US" smtClean="0"/>
              <a:t>10/31/2021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444A97-7EB4-4943-A61B-6BA45425F760}" type="slidenum">
              <a:rPr lang="en-US" smtClean="0"/>
              <a:t>‹#›</a:t>
            </a:fld>
            <a:endParaRPr lang="en-US"/>
          </a:p>
        </p:txBody>
      </p:sp>
    </p:spTree>
    <p:extLst>
      <p:ext uri="{BB962C8B-B14F-4D97-AF65-F5344CB8AC3E}">
        <p14:creationId xmlns:p14="http://schemas.microsoft.com/office/powerpoint/2010/main" val="2757532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majornerd/dragonfodder"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1</a:t>
            </a:fld>
            <a:endParaRPr lang="en-US"/>
          </a:p>
        </p:txBody>
      </p:sp>
    </p:spTree>
    <p:extLst>
      <p:ext uri="{BB962C8B-B14F-4D97-AF65-F5344CB8AC3E}">
        <p14:creationId xmlns:p14="http://schemas.microsoft.com/office/powerpoint/2010/main" val="21883931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68</a:t>
            </a:fld>
            <a:endParaRPr lang="en-US"/>
          </a:p>
        </p:txBody>
      </p:sp>
    </p:spTree>
    <p:extLst>
      <p:ext uri="{BB962C8B-B14F-4D97-AF65-F5344CB8AC3E}">
        <p14:creationId xmlns:p14="http://schemas.microsoft.com/office/powerpoint/2010/main" val="3600121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71</a:t>
            </a:fld>
            <a:endParaRPr lang="en-US"/>
          </a:p>
        </p:txBody>
      </p:sp>
    </p:spTree>
    <p:extLst>
      <p:ext uri="{BB962C8B-B14F-4D97-AF65-F5344CB8AC3E}">
        <p14:creationId xmlns:p14="http://schemas.microsoft.com/office/powerpoint/2010/main" val="2446473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72</a:t>
            </a:fld>
            <a:endParaRPr lang="en-US"/>
          </a:p>
        </p:txBody>
      </p:sp>
    </p:spTree>
    <p:extLst>
      <p:ext uri="{BB962C8B-B14F-4D97-AF65-F5344CB8AC3E}">
        <p14:creationId xmlns:p14="http://schemas.microsoft.com/office/powerpoint/2010/main" val="16934627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74</a:t>
            </a:fld>
            <a:endParaRPr lang="en-US"/>
          </a:p>
        </p:txBody>
      </p:sp>
    </p:spTree>
    <p:extLst>
      <p:ext uri="{BB962C8B-B14F-4D97-AF65-F5344CB8AC3E}">
        <p14:creationId xmlns:p14="http://schemas.microsoft.com/office/powerpoint/2010/main" val="1859993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6</a:t>
            </a:fld>
            <a:endParaRPr lang="en-US"/>
          </a:p>
        </p:txBody>
      </p:sp>
    </p:spTree>
    <p:extLst>
      <p:ext uri="{BB962C8B-B14F-4D97-AF65-F5344CB8AC3E}">
        <p14:creationId xmlns:p14="http://schemas.microsoft.com/office/powerpoint/2010/main" val="635066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22</a:t>
            </a:fld>
            <a:endParaRPr lang="en-US"/>
          </a:p>
        </p:txBody>
      </p:sp>
    </p:spTree>
    <p:extLst>
      <p:ext uri="{BB962C8B-B14F-4D97-AF65-F5344CB8AC3E}">
        <p14:creationId xmlns:p14="http://schemas.microsoft.com/office/powerpoint/2010/main" val="31661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23</a:t>
            </a:fld>
            <a:endParaRPr lang="en-US"/>
          </a:p>
        </p:txBody>
      </p:sp>
    </p:spTree>
    <p:extLst>
      <p:ext uri="{BB962C8B-B14F-4D97-AF65-F5344CB8AC3E}">
        <p14:creationId xmlns:p14="http://schemas.microsoft.com/office/powerpoint/2010/main" val="631770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42</a:t>
            </a:fld>
            <a:endParaRPr lang="en-US"/>
          </a:p>
        </p:txBody>
      </p:sp>
    </p:spTree>
    <p:extLst>
      <p:ext uri="{BB962C8B-B14F-4D97-AF65-F5344CB8AC3E}">
        <p14:creationId xmlns:p14="http://schemas.microsoft.com/office/powerpoint/2010/main" val="2674963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43</a:t>
            </a:fld>
            <a:endParaRPr lang="en-US"/>
          </a:p>
        </p:txBody>
      </p:sp>
    </p:spTree>
    <p:extLst>
      <p:ext uri="{BB962C8B-B14F-4D97-AF65-F5344CB8AC3E}">
        <p14:creationId xmlns:p14="http://schemas.microsoft.com/office/powerpoint/2010/main" val="397718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two levels of exhaustion, and your equipment is in disarray.  You are unsure what you still have, and what may have been lost as you fled from the flames.</a:t>
            </a:r>
          </a:p>
        </p:txBody>
      </p:sp>
      <p:sp>
        <p:nvSpPr>
          <p:cNvPr id="4" name="Slide Number Placeholder 3"/>
          <p:cNvSpPr>
            <a:spLocks noGrp="1"/>
          </p:cNvSpPr>
          <p:nvPr>
            <p:ph type="sldNum" sz="quarter" idx="5"/>
          </p:nvPr>
        </p:nvSpPr>
        <p:spPr/>
        <p:txBody>
          <a:bodyPr/>
          <a:lstStyle/>
          <a:p>
            <a:fld id="{1E444A97-7EB4-4943-A61B-6BA45425F760}" type="slidenum">
              <a:rPr lang="en-US" smtClean="0"/>
              <a:t>45</a:t>
            </a:fld>
            <a:endParaRPr lang="en-US"/>
          </a:p>
        </p:txBody>
      </p:sp>
    </p:spTree>
    <p:extLst>
      <p:ext uri="{BB962C8B-B14F-4D97-AF65-F5344CB8AC3E}">
        <p14:creationId xmlns:p14="http://schemas.microsoft.com/office/powerpoint/2010/main" val="3962961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57</a:t>
            </a:fld>
            <a:endParaRPr lang="en-US"/>
          </a:p>
        </p:txBody>
      </p:sp>
    </p:spTree>
    <p:extLst>
      <p:ext uri="{BB962C8B-B14F-4D97-AF65-F5344CB8AC3E}">
        <p14:creationId xmlns:p14="http://schemas.microsoft.com/office/powerpoint/2010/main" val="3259846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panose="020F0502020204030204"/>
                <a:hlinkClick r:id="rId3"/>
              </a:rPr>
              <a:t>https://github.com/majornerd/dragonfodder</a:t>
            </a:r>
            <a:r>
              <a:rPr lang="en-US" sz="1200" dirty="0">
                <a:cs typeface="Calibri" panose="020F0502020204030204"/>
              </a:rPr>
              <a:t> </a:t>
            </a:r>
            <a:endParaRPr lang="en-US" sz="1200" baseline="0" dirty="0">
              <a:cs typeface="Calibri" panose="020F0502020204030204"/>
            </a:endParaRPr>
          </a:p>
          <a:p>
            <a:endParaRPr lang="en-US" dirty="0"/>
          </a:p>
        </p:txBody>
      </p:sp>
      <p:sp>
        <p:nvSpPr>
          <p:cNvPr id="4" name="Slide Number Placeholder 3"/>
          <p:cNvSpPr>
            <a:spLocks noGrp="1"/>
          </p:cNvSpPr>
          <p:nvPr>
            <p:ph type="sldNum" sz="quarter" idx="5"/>
          </p:nvPr>
        </p:nvSpPr>
        <p:spPr/>
        <p:txBody>
          <a:bodyPr/>
          <a:lstStyle/>
          <a:p>
            <a:fld id="{1E444A97-7EB4-4943-A61B-6BA45425F760}" type="slidenum">
              <a:rPr lang="en-US" smtClean="0"/>
              <a:t>58</a:t>
            </a:fld>
            <a:endParaRPr lang="en-US"/>
          </a:p>
        </p:txBody>
      </p:sp>
    </p:spTree>
    <p:extLst>
      <p:ext uri="{BB962C8B-B14F-4D97-AF65-F5344CB8AC3E}">
        <p14:creationId xmlns:p14="http://schemas.microsoft.com/office/powerpoint/2010/main" val="18646846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0DD88-AFFD-45B1-A6B7-3756B32C42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57F1E6-D29D-4362-BAD8-48DAB27872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C11F19-08BB-4471-B3FD-E788BE72F675}"/>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5" name="Footer Placeholder 4">
            <a:extLst>
              <a:ext uri="{FF2B5EF4-FFF2-40B4-BE49-F238E27FC236}">
                <a16:creationId xmlns:a16="http://schemas.microsoft.com/office/drawing/2014/main" id="{265859D3-49EB-477A-8A70-B2A851C6D9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D8E34B-2874-40E0-8486-38E6FBCEA6F1}"/>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1208503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C8A16-BF64-42E2-BCD2-C2B7F156B4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251F8D-52ED-4F9F-8AB5-77E9728452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1F97D2-3114-4B5F-8C28-5A4A1DD61D1F}"/>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5" name="Footer Placeholder 4">
            <a:extLst>
              <a:ext uri="{FF2B5EF4-FFF2-40B4-BE49-F238E27FC236}">
                <a16:creationId xmlns:a16="http://schemas.microsoft.com/office/drawing/2014/main" id="{ADE96779-0351-482D-8C68-565DA0A3D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618636-FBD4-46D5-A578-178FC12F4896}"/>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2553794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F28D6EF-616C-4253-B8A5-EDA9669829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CA64118-A45A-4AE4-944E-90F99167EA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3BBCA-FD9A-473A-A703-4E118FC48814}"/>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5" name="Footer Placeholder 4">
            <a:extLst>
              <a:ext uri="{FF2B5EF4-FFF2-40B4-BE49-F238E27FC236}">
                <a16:creationId xmlns:a16="http://schemas.microsoft.com/office/drawing/2014/main" id="{5B26939F-163E-4E51-BDD5-BCC3BE71B1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084F5F-70AE-4C76-B766-F8FDA1EB9AB4}"/>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1809098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2835A-A2CC-4757-9514-E938651BCB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717A6AC-B4C3-4843-9177-47114CCC6E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6880C8-2090-452A-9F60-C70BC5EFA50F}"/>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5" name="Footer Placeholder 4">
            <a:extLst>
              <a:ext uri="{FF2B5EF4-FFF2-40B4-BE49-F238E27FC236}">
                <a16:creationId xmlns:a16="http://schemas.microsoft.com/office/drawing/2014/main" id="{DC6AC340-EC9D-4A65-88D7-124ED329CE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3DFAA3-4FF1-4E5F-B969-49EE980F9ED6}"/>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223214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9A05F-BEF7-4FFD-8936-449B60F58B2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16F02A-0BBF-465F-B878-092BE6AA343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C8D8EB-6F49-49DF-850F-3BA43D7C9899}"/>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5" name="Footer Placeholder 4">
            <a:extLst>
              <a:ext uri="{FF2B5EF4-FFF2-40B4-BE49-F238E27FC236}">
                <a16:creationId xmlns:a16="http://schemas.microsoft.com/office/drawing/2014/main" id="{FBD478BE-26D1-4C19-AB45-DC42A8B3F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C6109B-2270-4B1A-9263-6055569EC1CE}"/>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270895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2999C-1C85-4686-BAC2-32898DEACE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001AB4-D5A9-41F7-9C75-3177D870B2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CCB32-BC70-4147-9950-0F1F1F1106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08DDD3-013D-4ACC-9169-858F9EB773B3}"/>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6" name="Footer Placeholder 5">
            <a:extLst>
              <a:ext uri="{FF2B5EF4-FFF2-40B4-BE49-F238E27FC236}">
                <a16:creationId xmlns:a16="http://schemas.microsoft.com/office/drawing/2014/main" id="{3EBB25C8-B501-4FB3-B9B1-B645493A58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B5B363-1020-47FE-B616-BC49DD9E64A2}"/>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35499265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16F1-A9E7-4F5F-B55C-AFADEAB58A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4125D3F-C1DD-46AE-9495-7C84DF9854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A5B4C7-86A6-44CF-B7B7-80AEA88673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829C24-B987-4E37-8762-17AAB37F05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F2D4DA1-2AEB-439A-8372-638A8C3570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7066B75-FF29-47BC-9066-30D77A905DAF}"/>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8" name="Footer Placeholder 7">
            <a:extLst>
              <a:ext uri="{FF2B5EF4-FFF2-40B4-BE49-F238E27FC236}">
                <a16:creationId xmlns:a16="http://schemas.microsoft.com/office/drawing/2014/main" id="{EE706C61-7BCE-49CE-8984-40915F8447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8F71055-62C6-4863-84E5-5EE3B5EDFF46}"/>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4143244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2F5C5-7549-4C03-8114-FEB3C589F3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A66E9D-4D1C-4237-A51A-6BB53DD0AB74}"/>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4" name="Footer Placeholder 3">
            <a:extLst>
              <a:ext uri="{FF2B5EF4-FFF2-40B4-BE49-F238E27FC236}">
                <a16:creationId xmlns:a16="http://schemas.microsoft.com/office/drawing/2014/main" id="{ABC8DDDA-DD62-4090-B553-00D6F8C3E3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9C0EF9-517C-44C1-870B-B6D416EFFB2B}"/>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42562947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233D8A-7D90-46E6-8A35-C0940727B75B}"/>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3" name="Footer Placeholder 2">
            <a:extLst>
              <a:ext uri="{FF2B5EF4-FFF2-40B4-BE49-F238E27FC236}">
                <a16:creationId xmlns:a16="http://schemas.microsoft.com/office/drawing/2014/main" id="{36D6AFD3-6D1B-4514-9ADA-3E2BF95F9F5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9A5C514-7F0B-4F27-B054-68EE54913D45}"/>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1798679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36DD5-3C76-4E02-ACF4-CCD5960B05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BD6C68-CC66-434E-9B8D-8116B67315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F8DBFB-AA8A-43E9-BD6B-AC6C2D426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319FFB-066E-434D-9493-A730EB48AD53}"/>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6" name="Footer Placeholder 5">
            <a:extLst>
              <a:ext uri="{FF2B5EF4-FFF2-40B4-BE49-F238E27FC236}">
                <a16:creationId xmlns:a16="http://schemas.microsoft.com/office/drawing/2014/main" id="{869735D8-1902-411A-8F40-10C6496F34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9EBE10-BD20-4A6D-8FD2-B5840D8F24E3}"/>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2304305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BB3DD-BA42-491E-85D9-BA82919759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E6BEEEB-7992-4468-A196-27E474239B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3B0DF7B-077F-469F-83E0-1B4C5ABC81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93505C-16D1-4239-AFB5-D4544009FF82}"/>
              </a:ext>
            </a:extLst>
          </p:cNvPr>
          <p:cNvSpPr>
            <a:spLocks noGrp="1"/>
          </p:cNvSpPr>
          <p:nvPr>
            <p:ph type="dt" sz="half" idx="10"/>
          </p:nvPr>
        </p:nvSpPr>
        <p:spPr/>
        <p:txBody>
          <a:bodyPr/>
          <a:lstStyle/>
          <a:p>
            <a:fld id="{CAF7913D-9CD6-4B0E-BBB2-585F4736532D}" type="datetimeFigureOut">
              <a:rPr lang="en-US" smtClean="0"/>
              <a:t>10/31/2021</a:t>
            </a:fld>
            <a:endParaRPr lang="en-US"/>
          </a:p>
        </p:txBody>
      </p:sp>
      <p:sp>
        <p:nvSpPr>
          <p:cNvPr id="6" name="Footer Placeholder 5">
            <a:extLst>
              <a:ext uri="{FF2B5EF4-FFF2-40B4-BE49-F238E27FC236}">
                <a16:creationId xmlns:a16="http://schemas.microsoft.com/office/drawing/2014/main" id="{F379FA1E-FC24-4024-B055-33FDB81855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47F5A6-7714-4539-AA45-061BCF79B455}"/>
              </a:ext>
            </a:extLst>
          </p:cNvPr>
          <p:cNvSpPr>
            <a:spLocks noGrp="1"/>
          </p:cNvSpPr>
          <p:nvPr>
            <p:ph type="sldNum" sz="quarter" idx="12"/>
          </p:nvPr>
        </p:nvSpPr>
        <p:spPr/>
        <p:txBody>
          <a:bodyPr/>
          <a:lstStyle/>
          <a:p>
            <a:fld id="{DCD221AD-8A55-4D0B-A431-145112FA58DB}" type="slidenum">
              <a:rPr lang="en-US" smtClean="0"/>
              <a:t>‹#›</a:t>
            </a:fld>
            <a:endParaRPr lang="en-US"/>
          </a:p>
        </p:txBody>
      </p:sp>
    </p:spTree>
    <p:extLst>
      <p:ext uri="{BB962C8B-B14F-4D97-AF65-F5344CB8AC3E}">
        <p14:creationId xmlns:p14="http://schemas.microsoft.com/office/powerpoint/2010/main" val="1822674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AE2054-F9FC-4431-A432-6DC1C4281052}"/>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rot="5400000">
            <a:off x="1385454" y="-1385454"/>
            <a:ext cx="9421092" cy="12192000"/>
          </a:xfrm>
          <a:prstGeom prst="rect">
            <a:avLst/>
          </a:prstGeom>
        </p:spPr>
      </p:pic>
      <p:sp>
        <p:nvSpPr>
          <p:cNvPr id="2" name="Title Placeholder 1">
            <a:extLst>
              <a:ext uri="{FF2B5EF4-FFF2-40B4-BE49-F238E27FC236}">
                <a16:creationId xmlns:a16="http://schemas.microsoft.com/office/drawing/2014/main" id="{286CEBDD-CC8F-4397-8859-6FB2A508CB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B5919DA-60A0-4BBD-A6AA-CAAB86A96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5271E-8AAF-49FF-BD70-D4E641EAAD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AF7913D-9CD6-4B0E-BBB2-585F4736532D}" type="datetimeFigureOut">
              <a:rPr lang="en-US" smtClean="0"/>
              <a:t>10/31/2021</a:t>
            </a:fld>
            <a:endParaRPr lang="en-US"/>
          </a:p>
        </p:txBody>
      </p:sp>
      <p:sp>
        <p:nvSpPr>
          <p:cNvPr id="5" name="Footer Placeholder 4">
            <a:extLst>
              <a:ext uri="{FF2B5EF4-FFF2-40B4-BE49-F238E27FC236}">
                <a16:creationId xmlns:a16="http://schemas.microsoft.com/office/drawing/2014/main" id="{D6E91D13-1F5A-4893-B919-169E7F8468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65A133-351F-4C8E-9323-6B55F6BAE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D221AD-8A55-4D0B-A431-145112FA58DB}" type="slidenum">
              <a:rPr lang="en-US" smtClean="0"/>
              <a:t>‹#›</a:t>
            </a:fld>
            <a:endParaRPr lang="en-US"/>
          </a:p>
        </p:txBody>
      </p:sp>
      <p:pic>
        <p:nvPicPr>
          <p:cNvPr id="14" name="Picture 13">
            <a:extLst>
              <a:ext uri="{FF2B5EF4-FFF2-40B4-BE49-F238E27FC236}">
                <a16:creationId xmlns:a16="http://schemas.microsoft.com/office/drawing/2014/main" id="{A32247B9-4783-44CA-9AF7-2C6DBE7080D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5943600"/>
            <a:ext cx="12192000" cy="914400"/>
          </a:xfrm>
          <a:prstGeom prst="rect">
            <a:avLst/>
          </a:prstGeom>
        </p:spPr>
      </p:pic>
    </p:spTree>
    <p:extLst>
      <p:ext uri="{BB962C8B-B14F-4D97-AF65-F5344CB8AC3E}">
        <p14:creationId xmlns:p14="http://schemas.microsoft.com/office/powerpoint/2010/main" val="17194614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ww.amazon.com/16678B-Wet-Erase-Overhead-Transparency-Assorted/dp/B002R5AEC0" TargetMode="External"/><Relationship Id="rId2" Type="http://schemas.openxmlformats.org/officeDocument/2006/relationships/hyperlink" Target="https://www.amazon.com/Battle-Grid-Game-Mat-36/dp/B01MQHECUR/"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hyperlink" Target="https://www.amazon.com/K-T-Fancy-Folding-Storage-Rolling/dp/B07Y35799H" TargetMode="External"/><Relationship Id="rId4" Type="http://schemas.openxmlformats.org/officeDocument/2006/relationships/hyperlink" Target="https://www.amazon.com/Leather-Folding-Hexagon-Purple-Storage/dp/B07DZJJ7CS"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kobold.club/fight/#/encounter-builder" TargetMode="External"/><Relationship Id="rId13" Type="http://schemas.openxmlformats.org/officeDocument/2006/relationships/hyperlink" Target="https://media.wizards.com/2016/downloads/DND/SRD-OGL_V5.1.pdf" TargetMode="External"/><Relationship Id="rId3" Type="http://schemas.openxmlformats.org/officeDocument/2006/relationships/hyperlink" Target="https://www.reddit.com/r/DnD/wiki/getting_started" TargetMode="External"/><Relationship Id="rId7" Type="http://schemas.openxmlformats.org/officeDocument/2006/relationships/hyperlink" Target="https://watabou.itch.io/one-page-dungeon" TargetMode="External"/><Relationship Id="rId12" Type="http://schemas.openxmlformats.org/officeDocument/2006/relationships/hyperlink" Target="https://homebrewery.naturalcrit.com/" TargetMode="External"/><Relationship Id="rId2" Type="http://schemas.openxmlformats.org/officeDocument/2006/relationships/hyperlink" Target="https://old.reddit.com/" TargetMode="External"/><Relationship Id="rId1" Type="http://schemas.openxmlformats.org/officeDocument/2006/relationships/slideLayout" Target="../slideLayouts/slideLayout2.xml"/><Relationship Id="rId6" Type="http://schemas.openxmlformats.org/officeDocument/2006/relationships/hyperlink" Target="https://donjon.bin.sh/5e/" TargetMode="External"/><Relationship Id="rId11" Type="http://schemas.openxmlformats.org/officeDocument/2006/relationships/hyperlink" Target="https://youmeetinatavern.podbean.com/" TargetMode="External"/><Relationship Id="rId5" Type="http://schemas.openxmlformats.org/officeDocument/2006/relationships/hyperlink" Target="https://www.dmsguild.com/" TargetMode="External"/><Relationship Id="rId10" Type="http://schemas.openxmlformats.org/officeDocument/2006/relationships/hyperlink" Target="https://www.youtube.com/user/geekandsundry" TargetMode="External"/><Relationship Id="rId4" Type="http://schemas.openxmlformats.org/officeDocument/2006/relationships/hyperlink" Target="https://www.reddit.com/r/DnD/wiki/new_dm_guide" TargetMode="External"/><Relationship Id="rId9" Type="http://schemas.openxmlformats.org/officeDocument/2006/relationships/hyperlink" Target="https://www.youtube.com/channel/UCkVdb9Yr8fc05_VbAVfskCA" TargetMode="External"/><Relationship Id="rId1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hyperlink" Target="https://old.reddit.com/r/DnDHomebrew/" TargetMode="External"/><Relationship Id="rId13" Type="http://schemas.openxmlformats.org/officeDocument/2006/relationships/hyperlink" Target="https://www.reddit.com/r/DnDBehindTheScreen/" TargetMode="External"/><Relationship Id="rId3" Type="http://schemas.openxmlformats.org/officeDocument/2006/relationships/hyperlink" Target="https://www.reddit.com/r/DnD/wiki/getting_started" TargetMode="External"/><Relationship Id="rId7" Type="http://schemas.openxmlformats.org/officeDocument/2006/relationships/hyperlink" Target="https://old.reddit.com/r/DnDBehindTheScreen/" TargetMode="External"/><Relationship Id="rId12" Type="http://schemas.openxmlformats.org/officeDocument/2006/relationships/hyperlink" Target="https://old.reddit.com/r/DMporn/" TargetMode="External"/><Relationship Id="rId17" Type="http://schemas.openxmlformats.org/officeDocument/2006/relationships/image" Target="../media/image5.png"/><Relationship Id="rId2" Type="http://schemas.openxmlformats.org/officeDocument/2006/relationships/hyperlink" Target="https://old.reddit.com/" TargetMode="External"/><Relationship Id="rId16" Type="http://schemas.openxmlformats.org/officeDocument/2006/relationships/hyperlink" Target="http://gdnd.wikidot.com/character-creation" TargetMode="External"/><Relationship Id="rId1" Type="http://schemas.openxmlformats.org/officeDocument/2006/relationships/slideLayout" Target="../slideLayouts/slideLayout2.xml"/><Relationship Id="rId6" Type="http://schemas.openxmlformats.org/officeDocument/2006/relationships/hyperlink" Target="https://old.reddit.com/r/DnD/" TargetMode="External"/><Relationship Id="rId11" Type="http://schemas.openxmlformats.org/officeDocument/2006/relationships/hyperlink" Target="https://old.reddit.com/r/DungeonsAndDragons/" TargetMode="External"/><Relationship Id="rId5" Type="http://schemas.openxmlformats.org/officeDocument/2006/relationships/hyperlink" Target="https://old.reddit.com/r/DMToolkit/" TargetMode="External"/><Relationship Id="rId15" Type="http://schemas.openxmlformats.org/officeDocument/2006/relationships/hyperlink" Target="https://dmdavid.com/tag/7-dungeons-dragons-character-builds-absurdly-good-at-one-thing/" TargetMode="External"/><Relationship Id="rId10" Type="http://schemas.openxmlformats.org/officeDocument/2006/relationships/hyperlink" Target="https://old.reddit.com/r/dndmonsters/" TargetMode="External"/><Relationship Id="rId4" Type="http://schemas.openxmlformats.org/officeDocument/2006/relationships/hyperlink" Target="https://www.reddit.com/r/DnD/wiki/new_dm_guide" TargetMode="External"/><Relationship Id="rId9" Type="http://schemas.openxmlformats.org/officeDocument/2006/relationships/hyperlink" Target="https://old.reddit.com/r/DMAcademy/" TargetMode="External"/><Relationship Id="rId14" Type="http://schemas.openxmlformats.org/officeDocument/2006/relationships/hyperlink" Target="https://www.reddit.com/r/onePageDungeon/"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kobold.club/fight/#/encounter-builder" TargetMode="Externa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5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donjon.bin.sh/5e/" TargetMode="External"/><Relationship Id="rId7" Type="http://schemas.openxmlformats.org/officeDocument/2006/relationships/hyperlink" Target="https://azgaar.github.io/Fantasy-Map-Generator/" TargetMode="External"/><Relationship Id="rId2" Type="http://schemas.openxmlformats.org/officeDocument/2006/relationships/hyperlink" Target="https://www.dmsguild.com/" TargetMode="External"/><Relationship Id="rId1" Type="http://schemas.openxmlformats.org/officeDocument/2006/relationships/slideLayout" Target="../slideLayouts/slideLayout2.xml"/><Relationship Id="rId6" Type="http://schemas.openxmlformats.org/officeDocument/2006/relationships/hyperlink" Target="https://homebrewery.naturalcrit.com/" TargetMode="External"/><Relationship Id="rId5" Type="http://schemas.openxmlformats.org/officeDocument/2006/relationships/hyperlink" Target="https://kobold.club/fight/#/encounter-builder" TargetMode="External"/><Relationship Id="rId4" Type="http://schemas.openxmlformats.org/officeDocument/2006/relationships/hyperlink" Target="https://watabou.itch.io/one-page-dungeon" TargetMode="External"/></Relationships>
</file>

<file path=ppt/slides/_rels/slide56.xml.rels><?xml version="1.0" encoding="UTF-8" standalone="yes"?>
<Relationships xmlns="http://schemas.openxmlformats.org/package/2006/relationships"><Relationship Id="rId8" Type="http://schemas.openxmlformats.org/officeDocument/2006/relationships/hyperlink" Target="https://old.reddit.com/r/dndmonsters/" TargetMode="External"/><Relationship Id="rId13" Type="http://schemas.openxmlformats.org/officeDocument/2006/relationships/hyperlink" Target="https://dmdavid.com/tag/7-dungeons-dragons-character-builds-absurdly-good-at-one-thing/" TargetMode="External"/><Relationship Id="rId3" Type="http://schemas.openxmlformats.org/officeDocument/2006/relationships/hyperlink" Target="https://old.reddit.com/r/DMToolkit/" TargetMode="External"/><Relationship Id="rId7" Type="http://schemas.openxmlformats.org/officeDocument/2006/relationships/hyperlink" Target="https://old.reddit.com/r/DMAcademy/" TargetMode="External"/><Relationship Id="rId12" Type="http://schemas.openxmlformats.org/officeDocument/2006/relationships/hyperlink" Target="https://www.reddit.com/r/onePageDungeon/" TargetMode="External"/><Relationship Id="rId2" Type="http://schemas.openxmlformats.org/officeDocument/2006/relationships/hyperlink" Target="https://old.reddit.com/" TargetMode="External"/><Relationship Id="rId1" Type="http://schemas.openxmlformats.org/officeDocument/2006/relationships/slideLayout" Target="../slideLayouts/slideLayout2.xml"/><Relationship Id="rId6" Type="http://schemas.openxmlformats.org/officeDocument/2006/relationships/hyperlink" Target="https://old.reddit.com/r/DnDHomebrew/" TargetMode="External"/><Relationship Id="rId11" Type="http://schemas.openxmlformats.org/officeDocument/2006/relationships/hyperlink" Target="https://www.reddit.com/r/DnDBehindTheScreen/" TargetMode="External"/><Relationship Id="rId5" Type="http://schemas.openxmlformats.org/officeDocument/2006/relationships/hyperlink" Target="https://old.reddit.com/r/DnDBehindTheScreen/" TargetMode="External"/><Relationship Id="rId15" Type="http://schemas.openxmlformats.org/officeDocument/2006/relationships/image" Target="../media/image5.png"/><Relationship Id="rId10" Type="http://schemas.openxmlformats.org/officeDocument/2006/relationships/hyperlink" Target="https://old.reddit.com/r/DMporn/" TargetMode="External"/><Relationship Id="rId4" Type="http://schemas.openxmlformats.org/officeDocument/2006/relationships/hyperlink" Target="https://old.reddit.com/r/DnD/" TargetMode="External"/><Relationship Id="rId9" Type="http://schemas.openxmlformats.org/officeDocument/2006/relationships/hyperlink" Target="https://old.reddit.com/r/DungeonsAndDragons/" TargetMode="External"/><Relationship Id="rId14" Type="http://schemas.openxmlformats.org/officeDocument/2006/relationships/hyperlink" Target="http://gdnd.wikidot.com/character-creation"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reddit.com/r/worldbuilding/" TargetMode="External"/><Relationship Id="rId7" Type="http://schemas.openxmlformats.org/officeDocument/2006/relationships/hyperlink" Target="https://medium.com/migration-issues/notes-on-medieval-population-geography-fd062449364f" TargetMode="External"/><Relationship Id="rId2" Type="http://schemas.openxmlformats.org/officeDocument/2006/relationships/hyperlink" Target="http://www.web-writer.net/fantasy/days/" TargetMode="External"/><Relationship Id="rId1" Type="http://schemas.openxmlformats.org/officeDocument/2006/relationships/slideLayout" Target="../slideLayouts/slideLayout2.xml"/><Relationship Id="rId6" Type="http://schemas.openxmlformats.org/officeDocument/2006/relationships/hyperlink" Target="https://www.reddit.com/r/SpeculativeEvolution/comments/9mxk9c/a_list_i_compiled_of_common_animal_niches/" TargetMode="External"/><Relationship Id="rId5" Type="http://schemas.openxmlformats.org/officeDocument/2006/relationships/hyperlink" Target="https://inkwellideas.com/worldbuilding/worldbuilding-religion-design/" TargetMode="External"/><Relationship Id="rId4" Type="http://schemas.openxmlformats.org/officeDocument/2006/relationships/hyperlink" Target="https://vividmaps.com/climate-classification-systems/"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atabou.itch.io/medieval-fantasy-city-generator" TargetMode="External"/><Relationship Id="rId7" Type="http://schemas.openxmlformats.org/officeDocument/2006/relationships/image" Target="../media/image5.png"/><Relationship Id="rId2" Type="http://schemas.openxmlformats.org/officeDocument/2006/relationships/hyperlink" Target="https://www.redblobgames.com/maps/mapgen2/" TargetMode="External"/><Relationship Id="rId1" Type="http://schemas.openxmlformats.org/officeDocument/2006/relationships/slideLayout" Target="../slideLayouts/slideLayout2.xml"/><Relationship Id="rId6" Type="http://schemas.openxmlformats.org/officeDocument/2006/relationships/hyperlink" Target="https://docs.google.com/document/d/1TKoyrApuKeynNIh_hYUPXMXgFUaS3LJ3USLS0s9HrB0/edit" TargetMode="External"/><Relationship Id="rId5" Type="http://schemas.openxmlformats.org/officeDocument/2006/relationships/hyperlink" Target="http://citypainter.watabou.ru/" TargetMode="External"/><Relationship Id="rId4" Type="http://schemas.openxmlformats.org/officeDocument/2006/relationships/hyperlink" Target="https://www.redblobgames.com/maps/mapgen4/"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hyperlink" Target="http://fantasygrounds.com/" TargetMode="External"/><Relationship Id="rId2" Type="http://schemas.openxmlformats.org/officeDocument/2006/relationships/hyperlink" Target="http://astraltablerop.com/" TargetMode="External"/><Relationship Id="rId1" Type="http://schemas.openxmlformats.org/officeDocument/2006/relationships/slideLayout" Target="../slideLayouts/slideLayout2.xml"/><Relationship Id="rId4" Type="http://schemas.openxmlformats.org/officeDocument/2006/relationships/hyperlink" Target="http://www.roll20.net/"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github.com/majornerd/dragonfodder" TargetMode="Externa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dndbeyond.com/" TargetMode="External"/><Relationship Id="rId2" Type="http://schemas.openxmlformats.org/officeDocument/2006/relationships/hyperlink" Target="https://media.wizards.com/2018/dnd/downloads/DnD_BasicRules_2018.pdf"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ED5BC3D8-E24C-410C-97E8-D9473EB85E22}"/>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3949365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C45D-96EB-431F-A2E3-7E48C7BF7902}"/>
              </a:ext>
            </a:extLst>
          </p:cNvPr>
          <p:cNvSpPr>
            <a:spLocks noGrp="1"/>
          </p:cNvSpPr>
          <p:nvPr>
            <p:ph type="title"/>
          </p:nvPr>
        </p:nvSpPr>
        <p:spPr/>
        <p:txBody>
          <a:bodyPr/>
          <a:lstStyle/>
          <a:p>
            <a:r>
              <a:rPr lang="en-US" dirty="0"/>
              <a:t>Tools We Use</a:t>
            </a:r>
            <a:r>
              <a:rPr lang="en-US" baseline="0" dirty="0"/>
              <a:t> (Recommended)</a:t>
            </a:r>
            <a:endParaRPr lang="en-US" dirty="0"/>
          </a:p>
        </p:txBody>
      </p:sp>
      <p:sp>
        <p:nvSpPr>
          <p:cNvPr id="3" name="Content Placeholder 2">
            <a:extLst>
              <a:ext uri="{FF2B5EF4-FFF2-40B4-BE49-F238E27FC236}">
                <a16:creationId xmlns:a16="http://schemas.microsoft.com/office/drawing/2014/main" id="{FE9628FE-3CBF-4B11-8843-4A367854B7E5}"/>
              </a:ext>
            </a:extLst>
          </p:cNvPr>
          <p:cNvSpPr>
            <a:spLocks noGrp="1"/>
          </p:cNvSpPr>
          <p:nvPr>
            <p:ph idx="1"/>
          </p:nvPr>
        </p:nvSpPr>
        <p:spPr/>
        <p:txBody>
          <a:bodyPr vert="horz" lIns="91440" tIns="45720" rIns="91440" bIns="45720" rtlCol="0" anchor="t">
            <a:normAutofit fontScale="77500" lnSpcReduction="20000"/>
          </a:bodyPr>
          <a:lstStyle/>
          <a:p>
            <a:r>
              <a:rPr lang="en-US" dirty="0"/>
              <a:t>Play Mat and Wet</a:t>
            </a:r>
            <a:r>
              <a:rPr lang="en-US" baseline="0" dirty="0"/>
              <a:t> Erase Markers</a:t>
            </a:r>
          </a:p>
          <a:p>
            <a:pPr lvl="2">
              <a:buFont typeface="Wingdings" panose="020B0604020202020204" pitchFamily="34" charset="0"/>
              <a:buChar char="§"/>
            </a:pPr>
            <a:r>
              <a:rPr lang="en-US" dirty="0"/>
              <a:t>Mat ($27.99) </a:t>
            </a:r>
            <a:r>
              <a:rPr lang="en-US" baseline="0" dirty="0">
                <a:hlinkClick r:id="rId2"/>
              </a:rPr>
              <a:t>https://www.amazon.com/Battle-Grid-Game-Mat-36/dp/B01MQHECUR/</a:t>
            </a:r>
            <a:endParaRPr lang="en-US" baseline="0" dirty="0">
              <a:cs typeface="Calibri" panose="020F0502020204030204"/>
            </a:endParaRPr>
          </a:p>
          <a:p>
            <a:pPr lvl="2">
              <a:buFont typeface="Wingdings" panose="020B0604020202020204" pitchFamily="34" charset="0"/>
              <a:buChar char="§"/>
            </a:pPr>
            <a:r>
              <a:rPr lang="en-US" dirty="0"/>
              <a:t>Markers ($12.99) </a:t>
            </a:r>
            <a:r>
              <a:rPr lang="en-US" dirty="0">
                <a:hlinkClick r:id="rId3"/>
              </a:rPr>
              <a:t>https://www.amazon.com/16678B-Wet-Erase-Overhead-Transparency-Assorted/dp/B002R5AEC0</a:t>
            </a:r>
            <a:r>
              <a:rPr lang="en-US" dirty="0"/>
              <a:t> </a:t>
            </a:r>
            <a:endParaRPr lang="en-US" baseline="0" dirty="0">
              <a:cs typeface="Calibri"/>
            </a:endParaRPr>
          </a:p>
          <a:p>
            <a:pPr lvl="0"/>
            <a:r>
              <a:rPr lang="en-US" baseline="0" dirty="0"/>
              <a:t>Dice Tray</a:t>
            </a:r>
            <a:endParaRPr lang="en-US" dirty="0"/>
          </a:p>
          <a:p>
            <a:pPr lvl="2">
              <a:buFont typeface="Wingdings" panose="020B0604020202020204" pitchFamily="34" charset="0"/>
              <a:buChar char="§"/>
            </a:pPr>
            <a:r>
              <a:rPr lang="en-US" baseline="0" dirty="0"/>
              <a:t>Single ($8.99)  </a:t>
            </a:r>
            <a:r>
              <a:rPr lang="en-US" baseline="0" dirty="0">
                <a:hlinkClick r:id="rId4"/>
              </a:rPr>
              <a:t>https://www.amazon.com/Leather-Folding-Hexagon-Purple-Storage/dp/B07DZJJ7CS</a:t>
            </a:r>
            <a:endParaRPr lang="en-US" baseline="0" dirty="0">
              <a:cs typeface="Calibri" panose="020F0502020204030204"/>
            </a:endParaRPr>
          </a:p>
          <a:p>
            <a:pPr lvl="2">
              <a:buFont typeface="Wingdings" panose="020B0604020202020204" pitchFamily="34" charset="0"/>
              <a:buChar char="§"/>
            </a:pPr>
            <a:r>
              <a:rPr lang="en-US" dirty="0"/>
              <a:t>Set of </a:t>
            </a:r>
            <a:r>
              <a:rPr lang="en-US" baseline="0" dirty="0"/>
              <a:t>4 ($16.99) </a:t>
            </a:r>
            <a:r>
              <a:rPr lang="en-US" baseline="0" dirty="0">
                <a:hlinkClick r:id="rId5"/>
              </a:rPr>
              <a:t>https://www.amazon.com/K-T-Fancy-Folding-Storage-Rolling/dp/B07Y35799H</a:t>
            </a:r>
            <a:endParaRPr lang="en-US" baseline="0" dirty="0">
              <a:cs typeface="Calibri" panose="020F0502020204030204"/>
            </a:endParaRPr>
          </a:p>
          <a:p>
            <a:r>
              <a:rPr lang="en-US" dirty="0"/>
              <a:t>Mini’s</a:t>
            </a:r>
          </a:p>
          <a:p>
            <a:pPr lvl="2">
              <a:buFont typeface="Wingdings" panose="020B0604020202020204" pitchFamily="34" charset="0"/>
              <a:buChar char="§"/>
            </a:pPr>
            <a:r>
              <a:rPr lang="en-US" dirty="0"/>
              <a:t>~$5.99 for two – I recommend your Local Gaming Store (LGS) for these</a:t>
            </a:r>
            <a:endParaRPr lang="en-US" dirty="0">
              <a:cs typeface="Calibri" panose="020F0502020204030204"/>
            </a:endParaRPr>
          </a:p>
          <a:p>
            <a:r>
              <a:rPr lang="en-US" baseline="0" dirty="0"/>
              <a:t>Soda</a:t>
            </a:r>
            <a:r>
              <a:rPr lang="en-US" dirty="0"/>
              <a:t> Rings </a:t>
            </a:r>
            <a:endParaRPr lang="en-US" dirty="0">
              <a:cs typeface="Calibri"/>
            </a:endParaRPr>
          </a:p>
          <a:p>
            <a:pPr lvl="2">
              <a:buFont typeface="Wingdings" panose="020B0604020202020204" pitchFamily="34" charset="0"/>
              <a:buChar char="§"/>
            </a:pPr>
            <a:r>
              <a:rPr lang="en-US" dirty="0"/>
              <a:t>(Free*) these are the plastic rings on a soda (and other) bottle.</a:t>
            </a:r>
            <a:endParaRPr lang="en-US" dirty="0">
              <a:cs typeface="Calibri" panose="020F0502020204030204"/>
            </a:endParaRPr>
          </a:p>
          <a:p>
            <a:r>
              <a:rPr lang="en-US" baseline="0" dirty="0"/>
              <a:t>Counters</a:t>
            </a:r>
            <a:endParaRPr lang="en-US" baseline="0" dirty="0">
              <a:cs typeface="Calibri"/>
            </a:endParaRPr>
          </a:p>
          <a:p>
            <a:pPr lvl="2">
              <a:buFont typeface="Wingdings" panose="020B0604020202020204" pitchFamily="34" charset="0"/>
              <a:buChar char="§"/>
            </a:pPr>
            <a:r>
              <a:rPr lang="en-US" dirty="0"/>
              <a:t>Each D&amp;D Mini package contains 2, but you can use coins, tokens, poker chips…..</a:t>
            </a:r>
            <a:endParaRPr lang="en-US" dirty="0">
              <a:cs typeface="Calibri" panose="020F0502020204030204"/>
            </a:endParaRPr>
          </a:p>
          <a:p>
            <a:r>
              <a:rPr lang="en-US" dirty="0"/>
              <a:t>DM Screen</a:t>
            </a:r>
          </a:p>
          <a:p>
            <a:pPr lvl="2">
              <a:buFont typeface="Wingdings" panose="020B0604020202020204" pitchFamily="34" charset="0"/>
              <a:buChar char="§"/>
            </a:pPr>
            <a:r>
              <a:rPr lang="en-US" dirty="0"/>
              <a:t>Allows you to have notes and info, as well as make rolls without revealing the result *Optional</a:t>
            </a:r>
            <a:endParaRPr lang="en-US" dirty="0">
              <a:cs typeface="Calibri" panose="020F0502020204030204"/>
            </a:endParaRPr>
          </a:p>
          <a:p>
            <a:pPr lvl="2"/>
            <a:endParaRPr lang="en-US" baseline="0" dirty="0"/>
          </a:p>
          <a:p>
            <a:pPr lvl="2"/>
            <a:endParaRPr lang="en-US" baseline="0" dirty="0"/>
          </a:p>
          <a:p>
            <a:pPr lvl="1"/>
            <a:endParaRPr lang="en-US" dirty="0"/>
          </a:p>
        </p:txBody>
      </p:sp>
      <p:pic>
        <p:nvPicPr>
          <p:cNvPr id="5" name="Picture 4" descr="A close up of a plant&#10;&#10;Description generated with high confidence">
            <a:extLst>
              <a:ext uri="{FF2B5EF4-FFF2-40B4-BE49-F238E27FC236}">
                <a16:creationId xmlns:a16="http://schemas.microsoft.com/office/drawing/2014/main" id="{5842970A-5D8C-4F5B-B106-255DD95F121F}"/>
              </a:ext>
            </a:extLst>
          </p:cNvPr>
          <p:cNvPicPr>
            <a:picLocks noChangeAspect="1"/>
          </p:cNvPicPr>
          <p:nvPr/>
        </p:nvPicPr>
        <p:blipFill>
          <a:blip r:embed="rId6"/>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660625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4F06-A6E7-42C6-9866-0C72DEAB2DD9}"/>
              </a:ext>
            </a:extLst>
          </p:cNvPr>
          <p:cNvSpPr>
            <a:spLocks noGrp="1"/>
          </p:cNvSpPr>
          <p:nvPr>
            <p:ph type="title"/>
          </p:nvPr>
        </p:nvSpPr>
        <p:spPr>
          <a:xfrm>
            <a:off x="801029" y="-387"/>
            <a:ext cx="8409259" cy="1325563"/>
          </a:xfrm>
        </p:spPr>
        <p:txBody>
          <a:bodyPr/>
          <a:lstStyle/>
          <a:p>
            <a:r>
              <a:rPr lang="en-US" dirty="0"/>
              <a:t>Tools We</a:t>
            </a:r>
            <a:r>
              <a:rPr lang="en-US" baseline="0" dirty="0"/>
              <a:t> Use (Online Tools)</a:t>
            </a:r>
            <a:endParaRPr lang="en-US" dirty="0"/>
          </a:p>
        </p:txBody>
      </p:sp>
      <p:sp>
        <p:nvSpPr>
          <p:cNvPr id="3" name="Content Placeholder 2">
            <a:extLst>
              <a:ext uri="{FF2B5EF4-FFF2-40B4-BE49-F238E27FC236}">
                <a16:creationId xmlns:a16="http://schemas.microsoft.com/office/drawing/2014/main" id="{28D4AF88-6642-4642-840C-5C6D8BD4C267}"/>
              </a:ext>
            </a:extLst>
          </p:cNvPr>
          <p:cNvSpPr>
            <a:spLocks noGrp="1"/>
          </p:cNvSpPr>
          <p:nvPr>
            <p:ph idx="1"/>
          </p:nvPr>
        </p:nvSpPr>
        <p:spPr>
          <a:xfrm>
            <a:off x="801029" y="1144162"/>
            <a:ext cx="10664282" cy="5113337"/>
          </a:xfrm>
        </p:spPr>
        <p:txBody>
          <a:bodyPr vert="horz" lIns="91440" tIns="45720" rIns="91440" bIns="45720" rtlCol="0" anchor="t">
            <a:normAutofit fontScale="70000" lnSpcReduction="20000"/>
          </a:bodyPr>
          <a:lstStyle/>
          <a:p>
            <a:r>
              <a:rPr lang="en-US" dirty="0"/>
              <a:t>Reddit - At least 10 subreddits for D&amp;D </a:t>
            </a:r>
            <a:r>
              <a:rPr lang="en-US" sz="2000" dirty="0">
                <a:hlinkClick r:id="rId2"/>
              </a:rPr>
              <a:t>https://old.reddit.com</a:t>
            </a:r>
            <a:r>
              <a:rPr lang="en-US" sz="2000" dirty="0"/>
              <a:t> </a:t>
            </a:r>
          </a:p>
          <a:p>
            <a:pPr lvl="1">
              <a:buFont typeface="Wingdings" panose="020B0604020202020204" pitchFamily="34" charset="0"/>
              <a:buChar char="§"/>
            </a:pPr>
            <a:r>
              <a:rPr lang="en-US" sz="2000" dirty="0">
                <a:ea typeface="+mn-lt"/>
                <a:cs typeface="+mn-lt"/>
              </a:rPr>
              <a:t>Getting Started: Player - </a:t>
            </a:r>
            <a:r>
              <a:rPr lang="en-US" sz="2000" dirty="0">
                <a:ea typeface="+mn-lt"/>
                <a:cs typeface="+mn-lt"/>
                <a:hlinkClick r:id="rId3"/>
              </a:rPr>
              <a:t>https://www.reddit.com/r/DnD/wiki/getting_started</a:t>
            </a:r>
            <a:r>
              <a:rPr lang="en-US" sz="2000" dirty="0">
                <a:ea typeface="+mn-lt"/>
                <a:cs typeface="+mn-lt"/>
              </a:rPr>
              <a:t> </a:t>
            </a:r>
          </a:p>
          <a:p>
            <a:pPr lvl="1">
              <a:buFont typeface="Wingdings" panose="020B0604020202020204" pitchFamily="34" charset="0"/>
              <a:buChar char="§"/>
            </a:pPr>
            <a:r>
              <a:rPr lang="en-US" sz="2000" dirty="0">
                <a:ea typeface="+mn-lt"/>
                <a:cs typeface="+mn-lt"/>
              </a:rPr>
              <a:t>Getting Started: DM - </a:t>
            </a:r>
            <a:r>
              <a:rPr lang="en-US" sz="2000" dirty="0">
                <a:ea typeface="+mn-lt"/>
                <a:cs typeface="+mn-lt"/>
                <a:hlinkClick r:id="rId4"/>
              </a:rPr>
              <a:t>https://www.reddit.com/r/DnD/wiki/new_dm_guide</a:t>
            </a:r>
            <a:r>
              <a:rPr lang="en-US" sz="2000" dirty="0">
                <a:ea typeface="+mn-lt"/>
                <a:cs typeface="+mn-lt"/>
              </a:rPr>
              <a:t> </a:t>
            </a:r>
            <a:endParaRPr lang="en-US" sz="2000" dirty="0">
              <a:cs typeface="Calibri" panose="020F0502020204030204"/>
            </a:endParaRPr>
          </a:p>
          <a:p>
            <a:r>
              <a:rPr lang="en-US" dirty="0"/>
              <a:t>DMs Guild</a:t>
            </a:r>
          </a:p>
          <a:p>
            <a:pPr lvl="1">
              <a:buFont typeface="Wingdings" panose="020B0604020202020204" pitchFamily="34" charset="0"/>
              <a:buChar char="§"/>
            </a:pPr>
            <a:r>
              <a:rPr lang="en-US" sz="2000" dirty="0"/>
              <a:t>Tons of free content, including adventures: </a:t>
            </a:r>
            <a:r>
              <a:rPr lang="en-US" sz="2000" dirty="0">
                <a:hlinkClick r:id="rId5"/>
              </a:rPr>
              <a:t>https://www.dmsguild.com/</a:t>
            </a:r>
            <a:r>
              <a:rPr lang="en-US" sz="2000" dirty="0"/>
              <a:t> </a:t>
            </a:r>
            <a:endParaRPr lang="en-US" sz="1600" dirty="0">
              <a:cs typeface="Calibri"/>
            </a:endParaRPr>
          </a:p>
          <a:p>
            <a:r>
              <a:rPr lang="en-US" dirty="0" err="1"/>
              <a:t>DonJon</a:t>
            </a:r>
            <a:r>
              <a:rPr lang="en-US" dirty="0"/>
              <a:t> – </a:t>
            </a:r>
            <a:r>
              <a:rPr lang="en-US" sz="2000" dirty="0"/>
              <a:t>The best tools here are: Random Dungeon Generator, Encounter Size Calc, Random Generator: </a:t>
            </a:r>
            <a:r>
              <a:rPr lang="en-US" sz="2000" dirty="0">
                <a:hlinkClick r:id="rId6"/>
              </a:rPr>
              <a:t>https://donjon.bin.sh/5e/</a:t>
            </a:r>
            <a:r>
              <a:rPr lang="en-US" sz="2000" dirty="0"/>
              <a:t> </a:t>
            </a:r>
            <a:endParaRPr lang="en-US" sz="2000" dirty="0">
              <a:cs typeface="Calibri"/>
            </a:endParaRPr>
          </a:p>
          <a:p>
            <a:r>
              <a:rPr lang="en-US" dirty="0"/>
              <a:t>One Page Dungeon – </a:t>
            </a:r>
            <a:r>
              <a:rPr lang="en-US" sz="2000" dirty="0"/>
              <a:t>Every refresh is a new dungeon (Hint: Print to PDF) </a:t>
            </a:r>
            <a:r>
              <a:rPr lang="en-US" sz="2000" dirty="0">
                <a:hlinkClick r:id="rId7"/>
              </a:rPr>
              <a:t>https://watabou.itch.io/one-page-dungeon</a:t>
            </a:r>
            <a:r>
              <a:rPr lang="en-US" sz="2000" dirty="0"/>
              <a:t> </a:t>
            </a:r>
            <a:endParaRPr lang="en-US" sz="2000" dirty="0">
              <a:cs typeface="Calibri"/>
            </a:endParaRPr>
          </a:p>
          <a:p>
            <a:r>
              <a:rPr lang="en-US" dirty="0"/>
              <a:t>Kobold Fight Club – </a:t>
            </a:r>
            <a:r>
              <a:rPr lang="en-US" sz="2000" dirty="0"/>
              <a:t>Really good encounter builder </a:t>
            </a:r>
            <a:r>
              <a:rPr lang="en-US" sz="2000" dirty="0">
                <a:hlinkClick r:id="rId8"/>
              </a:rPr>
              <a:t>https://kobold.club/fight/#/encounter-builder</a:t>
            </a:r>
            <a:r>
              <a:rPr lang="en-US" sz="2000" dirty="0"/>
              <a:t> </a:t>
            </a:r>
            <a:endParaRPr lang="en-US" dirty="0"/>
          </a:p>
          <a:p>
            <a:r>
              <a:rPr lang="en-US" dirty="0"/>
              <a:t>YouTube</a:t>
            </a:r>
          </a:p>
          <a:p>
            <a:pPr lvl="1">
              <a:buFont typeface="Wingdings" panose="020B0604020202020204" pitchFamily="34" charset="0"/>
              <a:buChar char="§"/>
            </a:pPr>
            <a:r>
              <a:rPr lang="en-US" sz="2000" dirty="0"/>
              <a:t>Matt Coleville (The best resource for a DM) - </a:t>
            </a:r>
            <a:r>
              <a:rPr lang="en-US" sz="2000" dirty="0">
                <a:hlinkClick r:id="rId9"/>
              </a:rPr>
              <a:t>https://www.youtube.com/channel/UCkVdb9Yr8fc05_VbAVfskCA</a:t>
            </a:r>
            <a:r>
              <a:rPr lang="en-US" sz="2000" dirty="0"/>
              <a:t> </a:t>
            </a:r>
            <a:endParaRPr lang="en-US" sz="2000" dirty="0">
              <a:cs typeface="Calibri"/>
            </a:endParaRPr>
          </a:p>
          <a:p>
            <a:pPr lvl="1">
              <a:buFont typeface="Wingdings" panose="020B0604020202020204" pitchFamily="34" charset="0"/>
              <a:buChar char="§"/>
            </a:pPr>
            <a:r>
              <a:rPr lang="en-US" sz="2000" dirty="0"/>
              <a:t>Matt Mercer (of</a:t>
            </a:r>
            <a:r>
              <a:rPr lang="en-US" sz="2000" baseline="0" dirty="0"/>
              <a:t> Critical Role fame</a:t>
            </a:r>
            <a:r>
              <a:rPr lang="en-US" sz="2000" dirty="0"/>
              <a:t>) - </a:t>
            </a:r>
            <a:r>
              <a:rPr lang="en-US" sz="2000" dirty="0">
                <a:hlinkClick r:id="rId10"/>
              </a:rPr>
              <a:t>https://www.youtube.com/user/geekandsundry</a:t>
            </a:r>
            <a:r>
              <a:rPr lang="en-US" sz="2000" dirty="0"/>
              <a:t> </a:t>
            </a:r>
            <a:endParaRPr lang="en-US" sz="2000" baseline="0" dirty="0">
              <a:cs typeface="Calibri"/>
            </a:endParaRPr>
          </a:p>
          <a:p>
            <a:pPr lvl="0"/>
            <a:r>
              <a:rPr lang="en-US" dirty="0"/>
              <a:t>Podcasts</a:t>
            </a:r>
          </a:p>
          <a:p>
            <a:pPr lvl="1">
              <a:buFont typeface="Wingdings" panose="020B0604020202020204" pitchFamily="34" charset="0"/>
              <a:buChar char="§"/>
            </a:pPr>
            <a:r>
              <a:rPr lang="en-US" sz="2000" dirty="0"/>
              <a:t>YMIAT</a:t>
            </a:r>
            <a:r>
              <a:rPr lang="en-US" sz="2000" baseline="0" dirty="0"/>
              <a:t> – You Met in a </a:t>
            </a:r>
            <a:r>
              <a:rPr lang="en-US" sz="2000" dirty="0"/>
              <a:t>Tavern - </a:t>
            </a:r>
            <a:r>
              <a:rPr lang="en-US" sz="2000" dirty="0">
                <a:hlinkClick r:id="rId11"/>
              </a:rPr>
              <a:t>https://youmeetinatavern.podbean.com/</a:t>
            </a:r>
            <a:r>
              <a:rPr lang="en-US" sz="2000" dirty="0"/>
              <a:t> </a:t>
            </a:r>
            <a:endParaRPr lang="en-US" sz="2000" baseline="0" dirty="0">
              <a:cs typeface="Calibri"/>
            </a:endParaRPr>
          </a:p>
          <a:p>
            <a:pPr lvl="1">
              <a:buFont typeface="Wingdings" panose="020B0604020202020204" pitchFamily="34" charset="0"/>
              <a:buChar char="§"/>
            </a:pPr>
            <a:r>
              <a:rPr lang="en-US" sz="2000" dirty="0"/>
              <a:t>Critical Role - </a:t>
            </a:r>
            <a:r>
              <a:rPr lang="en-US" sz="2000" dirty="0">
                <a:hlinkClick r:id="rId10"/>
              </a:rPr>
              <a:t>https://www.youtube.com/user/geekandsundry</a:t>
            </a:r>
            <a:r>
              <a:rPr lang="en-US" sz="2000" dirty="0"/>
              <a:t> </a:t>
            </a:r>
            <a:endParaRPr lang="en-US" sz="2000" dirty="0">
              <a:cs typeface="Calibri"/>
            </a:endParaRPr>
          </a:p>
          <a:p>
            <a:r>
              <a:rPr lang="en-US" sz="2900" dirty="0">
                <a:ea typeface="+mn-lt"/>
                <a:cs typeface="+mn-lt"/>
              </a:rPr>
              <a:t>The </a:t>
            </a:r>
            <a:r>
              <a:rPr lang="en-US" sz="2900" dirty="0" err="1">
                <a:ea typeface="+mn-lt"/>
                <a:cs typeface="+mn-lt"/>
              </a:rPr>
              <a:t>Hombrewery</a:t>
            </a:r>
            <a:endParaRPr lang="en-US" sz="2900" dirty="0">
              <a:ea typeface="+mn-lt"/>
              <a:cs typeface="+mn-lt"/>
            </a:endParaRPr>
          </a:p>
          <a:p>
            <a:pPr lvl="1">
              <a:buFont typeface="Wingdings" panose="020B0604020202020204" pitchFamily="34" charset="0"/>
              <a:buChar char="§"/>
            </a:pPr>
            <a:r>
              <a:rPr lang="en-US" sz="2000" dirty="0">
                <a:ea typeface="+mn-lt"/>
                <a:cs typeface="+mn-lt"/>
              </a:rPr>
              <a:t>Make your Homebrew look official: </a:t>
            </a:r>
            <a:r>
              <a:rPr lang="en-US" sz="2000" dirty="0">
                <a:ea typeface="+mn-lt"/>
                <a:cs typeface="+mn-lt"/>
                <a:hlinkClick r:id="rId12"/>
              </a:rPr>
              <a:t>https://homebrewery.naturalcrit.com/</a:t>
            </a:r>
            <a:r>
              <a:rPr lang="en-US" sz="2000" dirty="0">
                <a:ea typeface="+mn-lt"/>
                <a:cs typeface="+mn-lt"/>
              </a:rPr>
              <a:t> </a:t>
            </a:r>
          </a:p>
          <a:p>
            <a:r>
              <a:rPr lang="en-US" sz="2900" dirty="0">
                <a:ea typeface="+mn-lt"/>
                <a:cs typeface="+mn-lt"/>
              </a:rPr>
              <a:t>D&amp;D 5e SRD (System Resource Document) – Homebrew: </a:t>
            </a:r>
            <a:r>
              <a:rPr lang="en-US" sz="2000" dirty="0">
                <a:ea typeface="+mn-lt"/>
                <a:cs typeface="+mn-lt"/>
                <a:hlinkClick r:id="rId13"/>
              </a:rPr>
              <a:t>https://media.wizards.com/2016/downloads/DND/SRD-OGL_V5.1.pdf</a:t>
            </a:r>
            <a:endParaRPr lang="en-US" sz="2000" dirty="0">
              <a:ea typeface="+mn-lt"/>
              <a:cs typeface="+mn-lt"/>
            </a:endParaRPr>
          </a:p>
        </p:txBody>
      </p:sp>
      <p:pic>
        <p:nvPicPr>
          <p:cNvPr id="5" name="Picture 4" descr="A close up of a plant&#10;&#10;Description generated with high confidence">
            <a:extLst>
              <a:ext uri="{FF2B5EF4-FFF2-40B4-BE49-F238E27FC236}">
                <a16:creationId xmlns:a16="http://schemas.microsoft.com/office/drawing/2014/main" id="{5166ECAF-9045-4C6A-ACDF-C29E80DE85F5}"/>
              </a:ext>
            </a:extLst>
          </p:cNvPr>
          <p:cNvPicPr>
            <a:picLocks noChangeAspect="1"/>
          </p:cNvPicPr>
          <p:nvPr/>
        </p:nvPicPr>
        <p:blipFill>
          <a:blip r:embed="rId14"/>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932444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4F06-A6E7-42C6-9866-0C72DEAB2DD9}"/>
              </a:ext>
            </a:extLst>
          </p:cNvPr>
          <p:cNvSpPr>
            <a:spLocks noGrp="1"/>
          </p:cNvSpPr>
          <p:nvPr>
            <p:ph type="title"/>
          </p:nvPr>
        </p:nvSpPr>
        <p:spPr>
          <a:xfrm>
            <a:off x="801029" y="-387"/>
            <a:ext cx="8409259" cy="1325563"/>
          </a:xfrm>
        </p:spPr>
        <p:txBody>
          <a:bodyPr/>
          <a:lstStyle/>
          <a:p>
            <a:r>
              <a:rPr lang="en-US" dirty="0"/>
              <a:t>Tools We</a:t>
            </a:r>
            <a:r>
              <a:rPr lang="en-US" baseline="0" dirty="0"/>
              <a:t> Use (Online Tools)</a:t>
            </a:r>
            <a:endParaRPr lang="en-US" dirty="0"/>
          </a:p>
        </p:txBody>
      </p:sp>
      <p:sp>
        <p:nvSpPr>
          <p:cNvPr id="3" name="Content Placeholder 2">
            <a:extLst>
              <a:ext uri="{FF2B5EF4-FFF2-40B4-BE49-F238E27FC236}">
                <a16:creationId xmlns:a16="http://schemas.microsoft.com/office/drawing/2014/main" id="{28D4AF88-6642-4642-840C-5C6D8BD4C267}"/>
              </a:ext>
            </a:extLst>
          </p:cNvPr>
          <p:cNvSpPr>
            <a:spLocks noGrp="1"/>
          </p:cNvSpPr>
          <p:nvPr>
            <p:ph idx="1"/>
          </p:nvPr>
        </p:nvSpPr>
        <p:spPr>
          <a:xfrm>
            <a:off x="801029" y="1144162"/>
            <a:ext cx="10664282" cy="5113337"/>
          </a:xfrm>
        </p:spPr>
        <p:txBody>
          <a:bodyPr vert="horz" lIns="91440" tIns="45720" rIns="91440" bIns="45720" rtlCol="0" anchor="t">
            <a:normAutofit/>
          </a:bodyPr>
          <a:lstStyle/>
          <a:p>
            <a:r>
              <a:rPr lang="en-US" dirty="0"/>
              <a:t>Reddit - At least 10 subreddits for D&amp;D </a:t>
            </a:r>
            <a:r>
              <a:rPr lang="en-US" sz="2000" dirty="0">
                <a:hlinkClick r:id="rId2"/>
              </a:rPr>
              <a:t>https://old.reddit.com</a:t>
            </a:r>
            <a:r>
              <a:rPr lang="en-US" sz="2000" dirty="0"/>
              <a:t> </a:t>
            </a:r>
          </a:p>
          <a:p>
            <a:pPr lvl="1">
              <a:buFont typeface="Wingdings" panose="020B0604020202020204" pitchFamily="34" charset="0"/>
              <a:buChar char="§"/>
            </a:pPr>
            <a:r>
              <a:rPr lang="en-US" sz="2000" dirty="0">
                <a:ea typeface="+mn-lt"/>
                <a:cs typeface="+mn-lt"/>
              </a:rPr>
              <a:t>Getting Started: Player - </a:t>
            </a:r>
            <a:r>
              <a:rPr lang="en-US" sz="2000" dirty="0">
                <a:ea typeface="+mn-lt"/>
                <a:cs typeface="+mn-lt"/>
                <a:hlinkClick r:id="rId3"/>
              </a:rPr>
              <a:t>https://www.reddit.com/r/DnD/wiki/getting_started</a:t>
            </a:r>
            <a:r>
              <a:rPr lang="en-US" sz="2000" dirty="0">
                <a:ea typeface="+mn-lt"/>
                <a:cs typeface="+mn-lt"/>
              </a:rPr>
              <a:t> </a:t>
            </a:r>
          </a:p>
          <a:p>
            <a:pPr lvl="1">
              <a:buFont typeface="Wingdings" panose="020B0604020202020204" pitchFamily="34" charset="0"/>
              <a:buChar char="§"/>
            </a:pPr>
            <a:r>
              <a:rPr lang="en-US" sz="2000" dirty="0">
                <a:ea typeface="+mn-lt"/>
                <a:cs typeface="+mn-lt"/>
              </a:rPr>
              <a:t>Getting Started: DM - </a:t>
            </a:r>
            <a:r>
              <a:rPr lang="en-US" sz="2000" dirty="0">
                <a:ea typeface="+mn-lt"/>
                <a:cs typeface="+mn-lt"/>
                <a:hlinkClick r:id="rId4"/>
              </a:rPr>
              <a:t>https://www.reddit.com/r/DnD/wiki/new_dm_guide</a:t>
            </a:r>
            <a:r>
              <a:rPr lang="en-US" sz="2000" dirty="0">
                <a:ea typeface="+mn-lt"/>
                <a:cs typeface="+mn-lt"/>
              </a:rPr>
              <a:t> </a:t>
            </a:r>
          </a:p>
          <a:p>
            <a:pPr lvl="2">
              <a:buFont typeface="Wingdings" panose="020B0604020202020204" pitchFamily="34" charset="0"/>
              <a:buChar char="§"/>
            </a:pPr>
            <a:r>
              <a:rPr lang="en-US" sz="1600" dirty="0">
                <a:cs typeface="Calibri" panose="020F0502020204030204"/>
                <a:hlinkClick r:id="rId5"/>
              </a:rPr>
              <a:t>https://old.reddit.com/r/DMToolkit/</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6"/>
              </a:rPr>
              <a:t>https://old.reddit.com/r/DnD/</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7"/>
              </a:rPr>
              <a:t>https://old.reddit.com/r/DnDBehindTheScreen/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8"/>
              </a:rPr>
              <a:t>https://old.reddit.com/r/DnDHomebrew/</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9"/>
              </a:rPr>
              <a:t>https://old.reddit.com/r/DMAcademy/</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0"/>
              </a:rPr>
              <a:t>https://old.reddit.com/r/dndmonsters/</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1"/>
              </a:rPr>
              <a:t>https://old.reddit.com/r/DungeonsAndDragons/</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2"/>
              </a:rPr>
              <a:t>https://old.reddit.com/r/DMporn/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3"/>
              </a:rPr>
              <a:t>https://www.reddit.com/r/DnDBehindTheScreen/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4"/>
              </a:rPr>
              <a:t>https://www.reddit.com/r/onePageDungeon/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5"/>
              </a:rPr>
              <a:t>https://dmdavid.com/tag/7-dungeons-dragons-character-builds-absurdly-good-at-one-thing/</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6"/>
              </a:rPr>
              <a:t>http://gdnd.wikidot.com/character-creation</a:t>
            </a:r>
            <a:r>
              <a:rPr lang="en-US" sz="1600" dirty="0">
                <a:cs typeface="Calibri" panose="020F0502020204030204"/>
              </a:rPr>
              <a:t> </a:t>
            </a:r>
          </a:p>
        </p:txBody>
      </p:sp>
      <p:pic>
        <p:nvPicPr>
          <p:cNvPr id="5" name="Picture 4" descr="A close up of a plant&#10;&#10;Description generated with high confidence">
            <a:extLst>
              <a:ext uri="{FF2B5EF4-FFF2-40B4-BE49-F238E27FC236}">
                <a16:creationId xmlns:a16="http://schemas.microsoft.com/office/drawing/2014/main" id="{5166ECAF-9045-4C6A-ACDF-C29E80DE85F5}"/>
              </a:ext>
            </a:extLst>
          </p:cNvPr>
          <p:cNvPicPr>
            <a:picLocks noChangeAspect="1"/>
          </p:cNvPicPr>
          <p:nvPr/>
        </p:nvPicPr>
        <p:blipFill>
          <a:blip r:embed="rId17"/>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5589849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713A9-C68D-4414-AB62-B3096D2FA42F}"/>
              </a:ext>
            </a:extLst>
          </p:cNvPr>
          <p:cNvSpPr>
            <a:spLocks noGrp="1"/>
          </p:cNvSpPr>
          <p:nvPr>
            <p:ph type="title"/>
          </p:nvPr>
        </p:nvSpPr>
        <p:spPr/>
        <p:txBody>
          <a:bodyPr/>
          <a:lstStyle/>
          <a:p>
            <a:r>
              <a:rPr lang="en-US" dirty="0"/>
              <a:t>Session Zero</a:t>
            </a:r>
          </a:p>
        </p:txBody>
      </p:sp>
      <p:sp>
        <p:nvSpPr>
          <p:cNvPr id="3" name="Content Placeholder 2">
            <a:extLst>
              <a:ext uri="{FF2B5EF4-FFF2-40B4-BE49-F238E27FC236}">
                <a16:creationId xmlns:a16="http://schemas.microsoft.com/office/drawing/2014/main" id="{F6C817D6-E6E6-47C3-84F9-8C3FB1941238}"/>
              </a:ext>
            </a:extLst>
          </p:cNvPr>
          <p:cNvSpPr>
            <a:spLocks noGrp="1"/>
          </p:cNvSpPr>
          <p:nvPr>
            <p:ph idx="1"/>
          </p:nvPr>
        </p:nvSpPr>
        <p:spPr/>
        <p:txBody>
          <a:bodyPr vert="horz" lIns="91440" tIns="45720" rIns="91440" bIns="45720" rtlCol="0" anchor="t">
            <a:normAutofit/>
          </a:bodyPr>
          <a:lstStyle/>
          <a:p>
            <a:r>
              <a:rPr lang="en-US" dirty="0"/>
              <a:t>Session Zero is a critical “Pre-game” session</a:t>
            </a:r>
          </a:p>
          <a:p>
            <a:r>
              <a:rPr lang="en-US" dirty="0"/>
              <a:t>Goals of Session Zero:</a:t>
            </a:r>
          </a:p>
          <a:p>
            <a:pPr lvl="1">
              <a:buFont typeface="Wingdings" panose="020B0604020202020204" pitchFamily="34" charset="0"/>
              <a:buChar char="§"/>
            </a:pPr>
            <a:r>
              <a:rPr lang="en-US" dirty="0"/>
              <a:t>Character</a:t>
            </a:r>
            <a:r>
              <a:rPr lang="en-US" baseline="0" dirty="0"/>
              <a:t> Creation</a:t>
            </a:r>
            <a:endParaRPr lang="en-US" baseline="0" dirty="0">
              <a:cs typeface="Calibri" panose="020F0502020204030204"/>
            </a:endParaRPr>
          </a:p>
          <a:p>
            <a:pPr lvl="1">
              <a:buFont typeface="Wingdings" panose="020B0604020202020204" pitchFamily="34" charset="0"/>
              <a:buChar char="§"/>
            </a:pPr>
            <a:r>
              <a:rPr lang="en-US" baseline="0" dirty="0"/>
              <a:t>Align player goals</a:t>
            </a:r>
            <a:endParaRPr lang="en-US" baseline="0" dirty="0">
              <a:cs typeface="Calibri" panose="020F0502020204030204"/>
            </a:endParaRPr>
          </a:p>
          <a:p>
            <a:pPr lvl="1">
              <a:buFont typeface="Wingdings" panose="020B0604020202020204" pitchFamily="34" charset="0"/>
              <a:buChar char="§"/>
            </a:pPr>
            <a:r>
              <a:rPr lang="en-US" baseline="0" dirty="0"/>
              <a:t>Provide background on the game world</a:t>
            </a:r>
          </a:p>
          <a:p>
            <a:pPr lvl="1">
              <a:buFont typeface="Wingdings" panose="020B0604020202020204" pitchFamily="34" charset="0"/>
              <a:buChar char="§"/>
            </a:pPr>
            <a:r>
              <a:rPr lang="en-US" dirty="0">
                <a:cs typeface="Calibri" panose="020F0502020204030204"/>
              </a:rPr>
              <a:t>Scheduling</a:t>
            </a:r>
          </a:p>
          <a:p>
            <a:pPr lvl="1">
              <a:buFont typeface="Wingdings" panose="020B0604020202020204" pitchFamily="34" charset="0"/>
              <a:buChar char="§"/>
            </a:pPr>
            <a:r>
              <a:rPr lang="en-US" baseline="0" dirty="0">
                <a:cs typeface="Calibri" panose="020F0502020204030204"/>
              </a:rPr>
              <a:t>Party make up</a:t>
            </a:r>
          </a:p>
          <a:p>
            <a:pPr lvl="1">
              <a:buFont typeface="Wingdings" panose="020B0604020202020204" pitchFamily="34" charset="0"/>
              <a:buChar char="§"/>
            </a:pPr>
            <a:r>
              <a:rPr lang="en-US" dirty="0">
                <a:cs typeface="Calibri" panose="020F0502020204030204"/>
              </a:rPr>
              <a:t>House Rules</a:t>
            </a:r>
            <a:endParaRPr lang="en-US" baseline="0" dirty="0">
              <a:cs typeface="Calibri" panose="020F0502020204030204"/>
            </a:endParaRPr>
          </a:p>
          <a:p>
            <a:pPr marL="457200" lvl="1" indent="0">
              <a:buNone/>
            </a:pPr>
            <a:endParaRPr lang="en-US" dirty="0"/>
          </a:p>
        </p:txBody>
      </p:sp>
      <p:pic>
        <p:nvPicPr>
          <p:cNvPr id="7" name="Picture 6" descr="A close up of a plant&#10;&#10;Description generated with high confidence">
            <a:extLst>
              <a:ext uri="{FF2B5EF4-FFF2-40B4-BE49-F238E27FC236}">
                <a16:creationId xmlns:a16="http://schemas.microsoft.com/office/drawing/2014/main" id="{665FD890-BD45-4BA0-B197-772C34696A20}"/>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689040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0E1-CB86-4B5D-9EBF-49E4FDE22217}"/>
              </a:ext>
            </a:extLst>
          </p:cNvPr>
          <p:cNvSpPr>
            <a:spLocks noGrp="1"/>
          </p:cNvSpPr>
          <p:nvPr>
            <p:ph type="title"/>
          </p:nvPr>
        </p:nvSpPr>
        <p:spPr/>
        <p:txBody>
          <a:bodyPr/>
          <a:lstStyle/>
          <a:p>
            <a:r>
              <a:rPr lang="en-US" dirty="0"/>
              <a:t>Character Creation</a:t>
            </a:r>
          </a:p>
        </p:txBody>
      </p:sp>
      <p:sp>
        <p:nvSpPr>
          <p:cNvPr id="3" name="Content Placeholder 2">
            <a:extLst>
              <a:ext uri="{FF2B5EF4-FFF2-40B4-BE49-F238E27FC236}">
                <a16:creationId xmlns:a16="http://schemas.microsoft.com/office/drawing/2014/main" id="{03F871BE-B69F-4224-ACD2-0A294EBB88E7}"/>
              </a:ext>
            </a:extLst>
          </p:cNvPr>
          <p:cNvSpPr>
            <a:spLocks noGrp="1"/>
          </p:cNvSpPr>
          <p:nvPr>
            <p:ph sz="half" idx="1"/>
          </p:nvPr>
        </p:nvSpPr>
        <p:spPr/>
        <p:txBody>
          <a:bodyPr vert="horz" lIns="91440" tIns="45720" rIns="91440" bIns="45720" rtlCol="0" anchor="t">
            <a:normAutofit fontScale="92500"/>
          </a:bodyPr>
          <a:lstStyle/>
          <a:p>
            <a:r>
              <a:rPr lang="en-US" baseline="0" dirty="0"/>
              <a:t>20 questions</a:t>
            </a:r>
          </a:p>
          <a:p>
            <a:pPr lvl="1">
              <a:buFont typeface="Wingdings" panose="020B0604020202020204" pitchFamily="34" charset="0"/>
              <a:buChar char="§"/>
            </a:pPr>
            <a:r>
              <a:rPr lang="en-US" dirty="0"/>
              <a:t>What do you</a:t>
            </a:r>
            <a:r>
              <a:rPr lang="en-US" baseline="0" dirty="0"/>
              <a:t> look like </a:t>
            </a:r>
          </a:p>
          <a:p>
            <a:pPr lvl="1">
              <a:buFont typeface="Wingdings" panose="020B0604020202020204" pitchFamily="34" charset="0"/>
              <a:buChar char="§"/>
            </a:pPr>
            <a:r>
              <a:rPr lang="en-US" baseline="0" dirty="0"/>
              <a:t>How do strangers see you</a:t>
            </a:r>
            <a:endParaRPr lang="en-US" baseline="0" dirty="0">
              <a:cs typeface="Calibri" panose="020F0502020204030204"/>
            </a:endParaRPr>
          </a:p>
          <a:p>
            <a:pPr lvl="1">
              <a:buFont typeface="Wingdings" panose="020B0604020202020204" pitchFamily="34" charset="0"/>
              <a:buChar char="§"/>
            </a:pPr>
            <a:r>
              <a:rPr lang="en-US" baseline="0" dirty="0"/>
              <a:t>What was your upbringing</a:t>
            </a:r>
            <a:endParaRPr lang="en-US" baseline="0" dirty="0">
              <a:cs typeface="Calibri" panose="020F0502020204030204"/>
            </a:endParaRPr>
          </a:p>
          <a:p>
            <a:pPr lvl="1">
              <a:buFont typeface="Wingdings" panose="020B0604020202020204" pitchFamily="34" charset="0"/>
              <a:buChar char="§"/>
            </a:pPr>
            <a:r>
              <a:rPr lang="en-US" baseline="0" dirty="0"/>
              <a:t>Are you still in contact with people from your childhood</a:t>
            </a:r>
            <a:endParaRPr lang="en-US" baseline="0" dirty="0">
              <a:cs typeface="Calibri" panose="020F0502020204030204"/>
            </a:endParaRPr>
          </a:p>
          <a:p>
            <a:pPr lvl="1">
              <a:buFont typeface="Wingdings" panose="020B0604020202020204" pitchFamily="34" charset="0"/>
              <a:buChar char="§"/>
            </a:pPr>
            <a:r>
              <a:rPr lang="en-US" baseline="0" dirty="0"/>
              <a:t>Why did you become an adventurer</a:t>
            </a:r>
            <a:endParaRPr lang="en-US" baseline="0" dirty="0">
              <a:cs typeface="Calibri" panose="020F0502020204030204"/>
            </a:endParaRPr>
          </a:p>
          <a:p>
            <a:pPr lvl="1">
              <a:buFont typeface="Wingdings" panose="020B0604020202020204" pitchFamily="34" charset="0"/>
              <a:buChar char="§"/>
            </a:pPr>
            <a:r>
              <a:rPr lang="en-US" baseline="0" dirty="0"/>
              <a:t>Where have you been already</a:t>
            </a:r>
            <a:endParaRPr lang="en-US" baseline="0" dirty="0">
              <a:cs typeface="Calibri" panose="020F0502020204030204"/>
            </a:endParaRPr>
          </a:p>
          <a:p>
            <a:pPr lvl="1">
              <a:buFont typeface="Wingdings" panose="020B0604020202020204" pitchFamily="34" charset="0"/>
              <a:buChar char="§"/>
            </a:pPr>
            <a:r>
              <a:rPr lang="en-US" baseline="0" dirty="0"/>
              <a:t>Do you believe in the Gods?  Do you follow one?</a:t>
            </a:r>
            <a:endParaRPr lang="en-US" baseline="0" dirty="0">
              <a:cs typeface="Calibri" panose="020F0502020204030204"/>
            </a:endParaRPr>
          </a:p>
          <a:p>
            <a:pPr lvl="1">
              <a:buFont typeface="Wingdings" panose="020B0604020202020204" pitchFamily="34" charset="0"/>
              <a:buChar char="§"/>
            </a:pPr>
            <a:r>
              <a:rPr lang="en-US" baseline="0" dirty="0"/>
              <a:t>How do you feel about Magic?</a:t>
            </a:r>
            <a:endParaRPr lang="en-US" baseline="0" dirty="0">
              <a:cs typeface="Calibri" panose="020F0502020204030204"/>
            </a:endParaRPr>
          </a:p>
          <a:p>
            <a:pPr lvl="1">
              <a:buFont typeface="Wingdings" panose="020B0604020202020204" pitchFamily="34" charset="0"/>
              <a:buChar char="§"/>
            </a:pPr>
            <a:r>
              <a:rPr lang="en-US" baseline="0" dirty="0"/>
              <a:t>What is worth dying for?</a:t>
            </a:r>
            <a:endParaRPr lang="en-US" baseline="0" dirty="0">
              <a:cs typeface="Calibri" panose="020F0502020204030204"/>
            </a:endParaRPr>
          </a:p>
          <a:p>
            <a:pPr marL="457200" lvl="1" indent="0">
              <a:buNone/>
            </a:pPr>
            <a:endParaRPr lang="en-US" baseline="0" dirty="0"/>
          </a:p>
        </p:txBody>
      </p:sp>
      <p:sp>
        <p:nvSpPr>
          <p:cNvPr id="4" name="Content Placeholder 3">
            <a:extLst>
              <a:ext uri="{FF2B5EF4-FFF2-40B4-BE49-F238E27FC236}">
                <a16:creationId xmlns:a16="http://schemas.microsoft.com/office/drawing/2014/main" id="{0496F456-36EF-4813-A04E-DEEA870DBFAE}"/>
              </a:ext>
            </a:extLst>
          </p:cNvPr>
          <p:cNvSpPr>
            <a:spLocks noGrp="1"/>
          </p:cNvSpPr>
          <p:nvPr>
            <p:ph sz="half" idx="2"/>
          </p:nvPr>
        </p:nvSpPr>
        <p:spPr/>
        <p:txBody>
          <a:bodyPr>
            <a:normAutofit fontScale="92500"/>
          </a:bodyPr>
          <a:lstStyle/>
          <a:p>
            <a:r>
              <a:rPr lang="en-US" dirty="0"/>
              <a:t>20Q Cont’d</a:t>
            </a:r>
          </a:p>
          <a:p>
            <a:pPr lvl="1">
              <a:buFont typeface="Wingdings" panose="020B0604020202020204" pitchFamily="34" charset="0"/>
              <a:buChar char="§"/>
            </a:pPr>
            <a:r>
              <a:rPr lang="en-US" baseline="0" dirty="0"/>
              <a:t>What is your dream?</a:t>
            </a:r>
            <a:endParaRPr lang="en-US" baseline="0" dirty="0">
              <a:cs typeface="Calibri" panose="020F0502020204030204"/>
            </a:endParaRPr>
          </a:p>
          <a:p>
            <a:pPr lvl="1">
              <a:buFont typeface="Wingdings" panose="020B0604020202020204" pitchFamily="34" charset="0"/>
              <a:buChar char="§"/>
            </a:pPr>
            <a:r>
              <a:rPr lang="en-US" baseline="0" dirty="0"/>
              <a:t>What is your stance on morals or the law</a:t>
            </a:r>
            <a:endParaRPr lang="en-US" baseline="0" dirty="0">
              <a:cs typeface="Calibri" panose="020F0502020204030204"/>
            </a:endParaRPr>
          </a:p>
          <a:p>
            <a:pPr lvl="1">
              <a:buFont typeface="Wingdings" panose="020B0604020202020204" pitchFamily="34" charset="0"/>
              <a:buChar char="§"/>
            </a:pPr>
            <a:r>
              <a:rPr lang="en-US" baseline="0" dirty="0"/>
              <a:t>How do you deal with strangers?</a:t>
            </a:r>
            <a:endParaRPr lang="en-US" baseline="0" dirty="0">
              <a:cs typeface="Calibri" panose="020F0502020204030204"/>
            </a:endParaRPr>
          </a:p>
          <a:p>
            <a:pPr lvl="1">
              <a:buFont typeface="Wingdings" panose="020B0604020202020204" pitchFamily="34" charset="0"/>
              <a:buChar char="§"/>
            </a:pPr>
            <a:r>
              <a:rPr lang="en-US" baseline="0" dirty="0"/>
              <a:t>How do you place a value on a person's life? Animals?</a:t>
            </a:r>
            <a:endParaRPr lang="en-US" baseline="0" dirty="0">
              <a:cs typeface="Calibri" panose="020F0502020204030204"/>
            </a:endParaRPr>
          </a:p>
          <a:p>
            <a:pPr lvl="1">
              <a:buFont typeface="Wingdings" panose="020B0604020202020204" pitchFamily="34" charset="0"/>
              <a:buChar char="§"/>
            </a:pPr>
            <a:r>
              <a:rPr lang="en-US" baseline="0" dirty="0"/>
              <a:t>Do you see all races as the same?</a:t>
            </a:r>
            <a:endParaRPr lang="en-US" baseline="0" dirty="0">
              <a:cs typeface="Calibri" panose="020F0502020204030204"/>
            </a:endParaRPr>
          </a:p>
          <a:p>
            <a:pPr lvl="1">
              <a:buFont typeface="Wingdings" panose="020B0604020202020204" pitchFamily="34" charset="0"/>
              <a:buChar char="§"/>
            </a:pPr>
            <a:r>
              <a:rPr lang="en-US" baseline="0" dirty="0"/>
              <a:t>Does your hero like arts?</a:t>
            </a:r>
            <a:endParaRPr lang="en-US" baseline="0" dirty="0">
              <a:cs typeface="Calibri" panose="020F0502020204030204"/>
            </a:endParaRPr>
          </a:p>
          <a:p>
            <a:pPr lvl="1">
              <a:buFont typeface="Wingdings" panose="020B0604020202020204" pitchFamily="34" charset="0"/>
              <a:buChar char="§"/>
            </a:pPr>
            <a:r>
              <a:rPr lang="en-US" baseline="0" dirty="0"/>
              <a:t>What’s your favorite meal?</a:t>
            </a:r>
            <a:endParaRPr lang="en-US" baseline="0" dirty="0">
              <a:cs typeface="Calibri" panose="020F0502020204030204"/>
            </a:endParaRPr>
          </a:p>
          <a:p>
            <a:pPr lvl="1">
              <a:buFont typeface="Wingdings" panose="020B0604020202020204" pitchFamily="34" charset="0"/>
              <a:buChar char="§"/>
            </a:pPr>
            <a:r>
              <a:rPr lang="en-US" baseline="0" dirty="0"/>
              <a:t>What about love?</a:t>
            </a:r>
            <a:endParaRPr lang="en-US" baseline="0" dirty="0">
              <a:cs typeface="Calibri" panose="020F0502020204030204"/>
            </a:endParaRPr>
          </a:p>
          <a:p>
            <a:pPr lvl="1">
              <a:buFont typeface="Wingdings" panose="020B0604020202020204" pitchFamily="34" charset="0"/>
              <a:buChar char="§"/>
            </a:pPr>
            <a:r>
              <a:rPr lang="en-US" baseline="0" dirty="0"/>
              <a:t>Do you have a dark secret?</a:t>
            </a:r>
            <a:endParaRPr lang="en-US" baseline="0" dirty="0">
              <a:cs typeface="Calibri" panose="020F0502020204030204"/>
            </a:endParaRPr>
          </a:p>
          <a:p>
            <a:endParaRPr lang="en-US" dirty="0"/>
          </a:p>
        </p:txBody>
      </p:sp>
      <p:pic>
        <p:nvPicPr>
          <p:cNvPr id="5" name="Picture 4" descr="A close up of a plant&#10;&#10;Description generated with high confidence">
            <a:extLst>
              <a:ext uri="{FF2B5EF4-FFF2-40B4-BE49-F238E27FC236}">
                <a16:creationId xmlns:a16="http://schemas.microsoft.com/office/drawing/2014/main" id="{A31C11F8-6A51-4379-8B9F-F2266F6A3708}"/>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599303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A80E1-CB86-4B5D-9EBF-49E4FDE22217}"/>
              </a:ext>
            </a:extLst>
          </p:cNvPr>
          <p:cNvSpPr>
            <a:spLocks noGrp="1"/>
          </p:cNvSpPr>
          <p:nvPr>
            <p:ph type="title"/>
          </p:nvPr>
        </p:nvSpPr>
        <p:spPr/>
        <p:txBody>
          <a:bodyPr/>
          <a:lstStyle/>
          <a:p>
            <a:r>
              <a:rPr lang="en-US" dirty="0"/>
              <a:t>Character Creation</a:t>
            </a:r>
          </a:p>
        </p:txBody>
      </p:sp>
      <p:sp>
        <p:nvSpPr>
          <p:cNvPr id="3" name="Content Placeholder 2">
            <a:extLst>
              <a:ext uri="{FF2B5EF4-FFF2-40B4-BE49-F238E27FC236}">
                <a16:creationId xmlns:a16="http://schemas.microsoft.com/office/drawing/2014/main" id="{03F871BE-B69F-4224-ACD2-0A294EBB88E7}"/>
              </a:ext>
            </a:extLst>
          </p:cNvPr>
          <p:cNvSpPr>
            <a:spLocks noGrp="1"/>
          </p:cNvSpPr>
          <p:nvPr>
            <p:ph idx="1"/>
          </p:nvPr>
        </p:nvSpPr>
        <p:spPr>
          <a:xfrm>
            <a:off x="838200" y="1429138"/>
            <a:ext cx="10515600" cy="4747825"/>
          </a:xfrm>
        </p:spPr>
        <p:txBody>
          <a:bodyPr vert="horz" lIns="91440" tIns="45720" rIns="91440" bIns="45720" rtlCol="0" anchor="t">
            <a:normAutofit/>
          </a:bodyPr>
          <a:lstStyle/>
          <a:p>
            <a:r>
              <a:rPr lang="en-US" dirty="0"/>
              <a:t>How to roll</a:t>
            </a:r>
            <a:endParaRPr lang="en-US" dirty="0">
              <a:cs typeface="Calibri"/>
            </a:endParaRPr>
          </a:p>
          <a:p>
            <a:r>
              <a:rPr lang="en-US" dirty="0"/>
              <a:t>What</a:t>
            </a:r>
            <a:r>
              <a:rPr lang="en-US" baseline="0" dirty="0"/>
              <a:t> is important</a:t>
            </a:r>
            <a:endParaRPr lang="en-US" baseline="0" dirty="0">
              <a:cs typeface="Calibri"/>
            </a:endParaRPr>
          </a:p>
          <a:p>
            <a:r>
              <a:rPr lang="en-US" baseline="0" dirty="0"/>
              <a:t>Have fun</a:t>
            </a:r>
          </a:p>
          <a:p>
            <a:r>
              <a:rPr lang="en-US" baseline="0" dirty="0"/>
              <a:t>TALK TO THE OTHER PLAYERS</a:t>
            </a:r>
            <a:r>
              <a:rPr lang="en-US" dirty="0"/>
              <a:t>!!!</a:t>
            </a:r>
            <a:endParaRPr lang="en-US" baseline="0" dirty="0"/>
          </a:p>
        </p:txBody>
      </p:sp>
      <p:pic>
        <p:nvPicPr>
          <p:cNvPr id="5" name="Picture 4" descr="A close up of a plant&#10;&#10;Description generated with high confidence">
            <a:extLst>
              <a:ext uri="{FF2B5EF4-FFF2-40B4-BE49-F238E27FC236}">
                <a16:creationId xmlns:a16="http://schemas.microsoft.com/office/drawing/2014/main" id="{A31C11F8-6A51-4379-8B9F-F2266F6A3708}"/>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273208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E92DD-F18D-49D7-A3E5-BB5C45C48D03}"/>
              </a:ext>
            </a:extLst>
          </p:cNvPr>
          <p:cNvSpPr>
            <a:spLocks noGrp="1"/>
          </p:cNvSpPr>
          <p:nvPr>
            <p:ph type="title"/>
          </p:nvPr>
        </p:nvSpPr>
        <p:spPr/>
        <p:txBody>
          <a:bodyPr/>
          <a:lstStyle/>
          <a:p>
            <a:r>
              <a:rPr lang="en-US" dirty="0"/>
              <a:t>Let’s Build a Character</a:t>
            </a:r>
          </a:p>
        </p:txBody>
      </p:sp>
      <p:sp>
        <p:nvSpPr>
          <p:cNvPr id="3" name="Content Placeholder 2">
            <a:extLst>
              <a:ext uri="{FF2B5EF4-FFF2-40B4-BE49-F238E27FC236}">
                <a16:creationId xmlns:a16="http://schemas.microsoft.com/office/drawing/2014/main" id="{110DC912-365D-4BF4-B57B-87F18933E384}"/>
              </a:ext>
            </a:extLst>
          </p:cNvPr>
          <p:cNvSpPr>
            <a:spLocks noGrp="1"/>
          </p:cNvSpPr>
          <p:nvPr>
            <p:ph idx="1"/>
          </p:nvPr>
        </p:nvSpPr>
        <p:spPr/>
        <p:txBody>
          <a:bodyPr vert="horz" lIns="91440" tIns="45720" rIns="91440" bIns="45720" rtlCol="0" anchor="t">
            <a:normAutofit/>
          </a:bodyPr>
          <a:lstStyle/>
          <a:p>
            <a:r>
              <a:rPr lang="en-US" sz="2800" kern="1200" dirty="0">
                <a:solidFill>
                  <a:schemeClr val="tx1"/>
                </a:solidFill>
                <a:effectLst/>
                <a:latin typeface="+mn-lt"/>
                <a:ea typeface="+mn-ea"/>
                <a:cs typeface="+mn-cs"/>
              </a:rPr>
              <a:t> (Feel free to follow along on your device)</a:t>
            </a:r>
          </a:p>
          <a:p>
            <a:r>
              <a:rPr lang="en-US" sz="2800" kern="1200" dirty="0">
                <a:solidFill>
                  <a:schemeClr val="tx1"/>
                </a:solidFill>
                <a:effectLst/>
                <a:latin typeface="+mn-lt"/>
                <a:ea typeface="+mn-ea"/>
                <a:cs typeface="+mn-cs"/>
              </a:rPr>
              <a:t>How</a:t>
            </a:r>
            <a:r>
              <a:rPr lang="en-US" sz="2800" kern="1200" baseline="0" dirty="0">
                <a:solidFill>
                  <a:schemeClr val="tx1"/>
                </a:solidFill>
                <a:effectLst/>
                <a:latin typeface="+mn-lt"/>
                <a:ea typeface="+mn-ea"/>
                <a:cs typeface="+mn-cs"/>
              </a:rPr>
              <a:t> to handle rolls?!?</a:t>
            </a:r>
          </a:p>
          <a:p>
            <a:pPr marL="914400" lvl="1" indent="-457200">
              <a:buAutoNum type="arabicPeriod"/>
            </a:pPr>
            <a:r>
              <a:rPr lang="en-US" dirty="0"/>
              <a:t>Roll 4x D6, re-roll any</a:t>
            </a:r>
            <a:r>
              <a:rPr lang="en-US" baseline="0" dirty="0"/>
              <a:t> 1’s, discard the lowest</a:t>
            </a:r>
            <a:endParaRPr lang="en-US" baseline="0" dirty="0">
              <a:cs typeface="Calibri" panose="020F0502020204030204"/>
            </a:endParaRPr>
          </a:p>
          <a:p>
            <a:pPr marL="914400" lvl="1" indent="-457200">
              <a:buAutoNum type="arabicPeriod"/>
            </a:pPr>
            <a:r>
              <a:rPr lang="en-US" baseline="0" dirty="0"/>
              <a:t>7 rolls, discard the lowest</a:t>
            </a:r>
            <a:endParaRPr lang="en-US" baseline="0" dirty="0">
              <a:cs typeface="Calibri" panose="020F0502020204030204"/>
            </a:endParaRPr>
          </a:p>
          <a:p>
            <a:pPr marL="914400" lvl="1" indent="-457200">
              <a:buAutoNum type="arabicPeriod"/>
            </a:pPr>
            <a:r>
              <a:rPr lang="en-US" baseline="0" dirty="0"/>
              <a:t>Heroes not Zeroes</a:t>
            </a:r>
            <a:endParaRPr lang="en-US" baseline="0"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B8A44BB0-1B24-43A0-981D-33991E791032}"/>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381504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F7468-B4E6-48F3-8F66-FCBC26EAE2DD}"/>
              </a:ext>
            </a:extLst>
          </p:cNvPr>
          <p:cNvSpPr>
            <a:spLocks noGrp="1"/>
          </p:cNvSpPr>
          <p:nvPr>
            <p:ph type="title"/>
          </p:nvPr>
        </p:nvSpPr>
        <p:spPr/>
        <p:txBody>
          <a:bodyPr/>
          <a:lstStyle/>
          <a:p>
            <a:r>
              <a:rPr lang="en-US" dirty="0"/>
              <a:t>How to Play!!</a:t>
            </a:r>
          </a:p>
        </p:txBody>
      </p:sp>
      <p:sp>
        <p:nvSpPr>
          <p:cNvPr id="3" name="Content Placeholder 2">
            <a:extLst>
              <a:ext uri="{FF2B5EF4-FFF2-40B4-BE49-F238E27FC236}">
                <a16:creationId xmlns:a16="http://schemas.microsoft.com/office/drawing/2014/main" id="{46DF7B25-B77C-4DE4-94F3-893728D8E13D}"/>
              </a:ext>
            </a:extLst>
          </p:cNvPr>
          <p:cNvSpPr>
            <a:spLocks noGrp="1"/>
          </p:cNvSpPr>
          <p:nvPr>
            <p:ph idx="1"/>
          </p:nvPr>
        </p:nvSpPr>
        <p:spPr/>
        <p:txBody>
          <a:bodyPr/>
          <a:lstStyle/>
          <a:p>
            <a:r>
              <a:rPr lang="en-US" dirty="0"/>
              <a:t>When in doubt, try</a:t>
            </a:r>
          </a:p>
          <a:p>
            <a:r>
              <a:rPr lang="en-US" dirty="0"/>
              <a:t>Everyone’s game is different</a:t>
            </a:r>
          </a:p>
          <a:p>
            <a:r>
              <a:rPr lang="en-US" dirty="0"/>
              <a:t>Don’t worry about role playing</a:t>
            </a:r>
          </a:p>
          <a:p>
            <a:endParaRPr lang="en-US" dirty="0"/>
          </a:p>
          <a:p>
            <a:endParaRPr lang="en-US" dirty="0"/>
          </a:p>
        </p:txBody>
      </p:sp>
      <p:pic>
        <p:nvPicPr>
          <p:cNvPr id="5" name="Picture 4" descr="A close up of a plant&#10;&#10;Description generated with high confidence">
            <a:extLst>
              <a:ext uri="{FF2B5EF4-FFF2-40B4-BE49-F238E27FC236}">
                <a16:creationId xmlns:a16="http://schemas.microsoft.com/office/drawing/2014/main" id="{C3DEE6CF-D95F-44A5-B021-645CC81DDDD1}"/>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304636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1034-B982-48C0-8169-DA5095D825EE}"/>
              </a:ext>
            </a:extLst>
          </p:cNvPr>
          <p:cNvSpPr>
            <a:spLocks noGrp="1"/>
          </p:cNvSpPr>
          <p:nvPr>
            <p:ph type="title"/>
          </p:nvPr>
        </p:nvSpPr>
        <p:spPr/>
        <p:txBody>
          <a:bodyPr/>
          <a:lstStyle/>
          <a:p>
            <a:r>
              <a:rPr lang="en-US" dirty="0"/>
              <a:t>Phases of Play</a:t>
            </a:r>
          </a:p>
        </p:txBody>
      </p:sp>
      <p:sp>
        <p:nvSpPr>
          <p:cNvPr id="3" name="Content Placeholder 2">
            <a:extLst>
              <a:ext uri="{FF2B5EF4-FFF2-40B4-BE49-F238E27FC236}">
                <a16:creationId xmlns:a16="http://schemas.microsoft.com/office/drawing/2014/main" id="{693240B0-8126-409F-A977-5E29CCEF65B6}"/>
              </a:ext>
            </a:extLst>
          </p:cNvPr>
          <p:cNvSpPr>
            <a:spLocks noGrp="1"/>
          </p:cNvSpPr>
          <p:nvPr>
            <p:ph idx="1"/>
          </p:nvPr>
        </p:nvSpPr>
        <p:spPr>
          <a:xfrm>
            <a:off x="838200" y="1565430"/>
            <a:ext cx="10515600" cy="4611533"/>
          </a:xfrm>
        </p:spPr>
        <p:txBody>
          <a:bodyPr vert="horz" lIns="91440" tIns="45720" rIns="91440" bIns="45720" rtlCol="0" anchor="t">
            <a:normAutofit lnSpcReduction="10000"/>
          </a:bodyPr>
          <a:lstStyle/>
          <a:p>
            <a:r>
              <a:rPr lang="en-US" dirty="0"/>
              <a:t>Movement, Action, Bonus Action</a:t>
            </a:r>
            <a:endParaRPr lang="en-US">
              <a:cs typeface="Calibri" panose="020F0502020204030204"/>
            </a:endParaRPr>
          </a:p>
          <a:p>
            <a:pPr lvl="1">
              <a:buFont typeface="Wingdings" panose="020B0604020202020204" pitchFamily="34" charset="0"/>
              <a:buChar char="§"/>
            </a:pPr>
            <a:r>
              <a:rPr lang="en-US" dirty="0"/>
              <a:t>Movement is limited by your total movement and modifiers</a:t>
            </a:r>
            <a:endParaRPr lang="en-US" dirty="0">
              <a:cs typeface="Calibri" panose="020F0502020204030204"/>
            </a:endParaRPr>
          </a:p>
          <a:p>
            <a:pPr lvl="2">
              <a:buFont typeface="Courier New" panose="020B0604020202020204" pitchFamily="34" charset="0"/>
              <a:buChar char="o"/>
            </a:pPr>
            <a:r>
              <a:rPr lang="en-US" dirty="0"/>
              <a:t>Modifiers may be terrain, character effects (Grapple, Prone, </a:t>
            </a:r>
            <a:r>
              <a:rPr lang="en-US" dirty="0" err="1"/>
              <a:t>etc</a:t>
            </a:r>
            <a:r>
              <a:rPr lang="en-US" dirty="0"/>
              <a:t>)</a:t>
            </a:r>
            <a:endParaRPr lang="en-US" dirty="0">
              <a:cs typeface="Calibri" panose="020F0502020204030204"/>
            </a:endParaRPr>
          </a:p>
          <a:p>
            <a:pPr lvl="2">
              <a:buFont typeface="Courier New" panose="020B0604020202020204" pitchFamily="34" charset="0"/>
              <a:buChar char="o"/>
            </a:pPr>
            <a:r>
              <a:rPr lang="en-US" dirty="0"/>
              <a:t>Be aware of Engagement and Opportunity Attacks</a:t>
            </a:r>
            <a:endParaRPr lang="en-US" dirty="0">
              <a:cs typeface="Calibri" panose="020F0502020204030204"/>
            </a:endParaRPr>
          </a:p>
          <a:p>
            <a:pPr lvl="1">
              <a:buFont typeface="Wingdings" panose="020B0604020202020204" pitchFamily="34" charset="0"/>
              <a:buChar char="§"/>
            </a:pPr>
            <a:r>
              <a:rPr lang="en-US" dirty="0"/>
              <a:t>Actions are things you do:</a:t>
            </a:r>
            <a:endParaRPr lang="en-US" dirty="0">
              <a:cs typeface="Calibri" panose="020F0502020204030204"/>
            </a:endParaRPr>
          </a:p>
          <a:p>
            <a:pPr lvl="2">
              <a:buFont typeface="Courier New" panose="020B0604020202020204" pitchFamily="34" charset="0"/>
              <a:buChar char="o"/>
            </a:pPr>
            <a:r>
              <a:rPr lang="en-US" dirty="0"/>
              <a:t>Attack, Cast a Spell, Dash, Disengage, Dodge, Help, Hide, Ready, Search, Use an Object</a:t>
            </a:r>
            <a:endParaRPr lang="en-US" dirty="0">
              <a:cs typeface="Calibri" panose="020F0502020204030204"/>
            </a:endParaRPr>
          </a:p>
          <a:p>
            <a:pPr lvl="2">
              <a:buFont typeface="Courier New" panose="020B0604020202020204" pitchFamily="34" charset="0"/>
              <a:buChar char="o"/>
            </a:pPr>
            <a:r>
              <a:rPr lang="en-US" dirty="0"/>
              <a:t>Know your character sheet – D&amp;D Beyond will automatically update your sheet with options – including multiple attacks, if possible</a:t>
            </a:r>
            <a:endParaRPr lang="en-US" dirty="0">
              <a:cs typeface="Calibri" panose="020F0502020204030204"/>
            </a:endParaRPr>
          </a:p>
          <a:p>
            <a:pPr lvl="1">
              <a:buFont typeface="Wingdings" panose="020B0604020202020204" pitchFamily="34" charset="0"/>
              <a:buChar char="§"/>
            </a:pPr>
            <a:r>
              <a:rPr lang="en-US" dirty="0"/>
              <a:t>Bonus Action</a:t>
            </a:r>
            <a:endParaRPr lang="en-US" dirty="0">
              <a:cs typeface="Calibri" panose="020F0502020204030204"/>
            </a:endParaRPr>
          </a:p>
          <a:p>
            <a:pPr lvl="2">
              <a:buFont typeface="Courier New" panose="020B0604020202020204" pitchFamily="34" charset="0"/>
              <a:buChar char="o"/>
            </a:pPr>
            <a:r>
              <a:rPr lang="en-US" dirty="0"/>
              <a:t>Also things you can do, but may be dependent on something as your action</a:t>
            </a:r>
            <a:endParaRPr lang="en-US" dirty="0">
              <a:cs typeface="Calibri" panose="020F0502020204030204"/>
            </a:endParaRPr>
          </a:p>
          <a:p>
            <a:pPr lvl="2">
              <a:buFont typeface="Courier New" panose="020B0604020202020204" pitchFamily="34" charset="0"/>
              <a:buChar char="o"/>
            </a:pPr>
            <a:r>
              <a:rPr lang="en-US" dirty="0"/>
              <a:t>Two Weapon Fighting is a good example, requires an attack action with a simple, melee weapon; may be a spell, “bardic inspiration”</a:t>
            </a:r>
            <a:endParaRPr lang="en-US" dirty="0">
              <a:cs typeface="Calibri" panose="020F0502020204030204"/>
            </a:endParaRPr>
          </a:p>
          <a:p>
            <a:pPr lvl="1">
              <a:buFont typeface="Wingdings" panose="020B0604020202020204" pitchFamily="34" charset="0"/>
              <a:buChar char="§"/>
            </a:pPr>
            <a:r>
              <a:rPr lang="en-US" dirty="0">
                <a:solidFill>
                  <a:srgbClr val="FF0000"/>
                </a:solidFill>
              </a:rPr>
              <a:t>Reactions are NOT part of your turn, but an action you take based on something another player, NPC, enemy, etc., does – NOT something YOU do.</a:t>
            </a:r>
            <a:endParaRPr lang="en-US" dirty="0">
              <a:solidFill>
                <a:srgbClr val="FF0000"/>
              </a:solidFill>
              <a:cs typeface="Calibri"/>
            </a:endParaRPr>
          </a:p>
        </p:txBody>
      </p:sp>
      <p:pic>
        <p:nvPicPr>
          <p:cNvPr id="5" name="Picture 4" descr="A close up of a plant&#10;&#10;Description generated with high confidence">
            <a:extLst>
              <a:ext uri="{FF2B5EF4-FFF2-40B4-BE49-F238E27FC236}">
                <a16:creationId xmlns:a16="http://schemas.microsoft.com/office/drawing/2014/main" id="{88312AEB-92BA-4D0F-9557-86A6ED92BE9D}"/>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771948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4C48-6BCA-48C7-9199-595E7D475DF6}"/>
              </a:ext>
            </a:extLst>
          </p:cNvPr>
          <p:cNvSpPr>
            <a:spLocks noGrp="1"/>
          </p:cNvSpPr>
          <p:nvPr>
            <p:ph type="title"/>
          </p:nvPr>
        </p:nvSpPr>
        <p:spPr/>
        <p:txBody>
          <a:bodyPr/>
          <a:lstStyle/>
          <a:p>
            <a:r>
              <a:rPr lang="en-US" dirty="0"/>
              <a:t>Pace of Play – a round is 6 seconds - total</a:t>
            </a:r>
          </a:p>
        </p:txBody>
      </p:sp>
      <p:sp>
        <p:nvSpPr>
          <p:cNvPr id="3" name="Content Placeholder 2">
            <a:extLst>
              <a:ext uri="{FF2B5EF4-FFF2-40B4-BE49-F238E27FC236}">
                <a16:creationId xmlns:a16="http://schemas.microsoft.com/office/drawing/2014/main" id="{32DE0FAF-FD96-4B26-9C6B-2B8DDE47BE2E}"/>
              </a:ext>
            </a:extLst>
          </p:cNvPr>
          <p:cNvSpPr>
            <a:spLocks noGrp="1"/>
          </p:cNvSpPr>
          <p:nvPr>
            <p:ph idx="1"/>
          </p:nvPr>
        </p:nvSpPr>
        <p:spPr/>
        <p:txBody>
          <a:bodyPr vert="horz" lIns="91440" tIns="45720" rIns="91440" bIns="45720" rtlCol="0" anchor="t">
            <a:normAutofit/>
          </a:bodyPr>
          <a:lstStyle/>
          <a:p>
            <a:r>
              <a:rPr lang="en-US" dirty="0"/>
              <a:t>It’s like Golf, make sure you are ready and not slowing the game down</a:t>
            </a:r>
          </a:p>
          <a:p>
            <a:r>
              <a:rPr lang="en-US" dirty="0"/>
              <a:t>How:</a:t>
            </a:r>
          </a:p>
          <a:p>
            <a:pPr lvl="1">
              <a:buFont typeface="Wingdings" panose="020B0604020202020204" pitchFamily="34" charset="0"/>
              <a:buChar char="§"/>
            </a:pPr>
            <a:r>
              <a:rPr lang="en-US" dirty="0"/>
              <a:t>Figure out your “action” before it is your turn, so you are ready to go</a:t>
            </a:r>
            <a:endParaRPr lang="en-US" dirty="0">
              <a:cs typeface="Calibri" panose="020F0502020204030204"/>
            </a:endParaRPr>
          </a:p>
          <a:p>
            <a:pPr lvl="1">
              <a:buFont typeface="Wingdings" panose="020B0604020202020204" pitchFamily="34" charset="0"/>
              <a:buChar char="§"/>
            </a:pPr>
            <a:r>
              <a:rPr lang="en-US" dirty="0"/>
              <a:t>Have a “Default Action” that is your go-to if you are unsure what else to do</a:t>
            </a:r>
            <a:endParaRPr lang="en-US" dirty="0">
              <a:cs typeface="Calibri" panose="020F0502020204030204"/>
            </a:endParaRPr>
          </a:p>
          <a:p>
            <a:pPr lvl="1">
              <a:buFont typeface="Wingdings" panose="020B0604020202020204" pitchFamily="34" charset="0"/>
              <a:buChar char="§"/>
            </a:pPr>
            <a:r>
              <a:rPr lang="en-US" dirty="0"/>
              <a:t>Roll “To Hit” and “Damage” dice at the same time.  If you hit, you already know your damage</a:t>
            </a:r>
            <a:endParaRPr lang="en-US" dirty="0">
              <a:cs typeface="Calibri" panose="020F0502020204030204"/>
            </a:endParaRPr>
          </a:p>
          <a:p>
            <a:pPr lvl="1">
              <a:buFont typeface="Wingdings" panose="020B0604020202020204" pitchFamily="34" charset="0"/>
              <a:buChar char="§"/>
            </a:pPr>
            <a:r>
              <a:rPr lang="en-US" dirty="0"/>
              <a:t>Cheat sheets</a:t>
            </a:r>
            <a:endParaRPr lang="en-US" dirty="0">
              <a:cs typeface="Calibri" panose="020F0502020204030204"/>
            </a:endParaRPr>
          </a:p>
          <a:p>
            <a:pPr lvl="2">
              <a:buFont typeface="Courier New" panose="020B0604020202020204" pitchFamily="34" charset="0"/>
              <a:buChar char="o"/>
            </a:pPr>
            <a:r>
              <a:rPr lang="en-US" dirty="0"/>
              <a:t>Have an index card that has your commonly used attacks on it &amp; “to hit” &amp; Damage</a:t>
            </a:r>
            <a:endParaRPr lang="en-US" dirty="0">
              <a:cs typeface="Calibri" panose="020F0502020204030204"/>
            </a:endParaRPr>
          </a:p>
          <a:p>
            <a:pPr lvl="2">
              <a:buFont typeface="Courier New" panose="020B0604020202020204" pitchFamily="34" charset="0"/>
              <a:buChar char="o"/>
            </a:pPr>
            <a:r>
              <a:rPr lang="en-US" dirty="0"/>
              <a:t>Also: AC (armor class), Init (initiative)</a:t>
            </a:r>
            <a:endParaRPr lang="en-US" dirty="0">
              <a:cs typeface="Calibri"/>
            </a:endParaRPr>
          </a:p>
          <a:p>
            <a:pPr lvl="1"/>
            <a:endParaRPr lang="en-US" dirty="0"/>
          </a:p>
        </p:txBody>
      </p:sp>
      <p:pic>
        <p:nvPicPr>
          <p:cNvPr id="5" name="Picture 4" descr="A close up of a plant&#10;&#10;Description generated with high confidence">
            <a:extLst>
              <a:ext uri="{FF2B5EF4-FFF2-40B4-BE49-F238E27FC236}">
                <a16:creationId xmlns:a16="http://schemas.microsoft.com/office/drawing/2014/main" id="{BD47C08D-DE6E-46B5-A26E-AFBEB4EEDD3F}"/>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679498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9D8D-ED62-4F24-86B2-0FBF1A97CBDC}"/>
              </a:ext>
            </a:extLst>
          </p:cNvPr>
          <p:cNvSpPr>
            <a:spLocks noGrp="1"/>
          </p:cNvSpPr>
          <p:nvPr>
            <p:ph type="title"/>
          </p:nvPr>
        </p:nvSpPr>
        <p:spPr/>
        <p:txBody>
          <a:bodyPr/>
          <a:lstStyle/>
          <a:p>
            <a:r>
              <a:rPr lang="en-US" dirty="0"/>
              <a:t>Goals:</a:t>
            </a:r>
            <a:r>
              <a:rPr lang="en-US" baseline="0" dirty="0"/>
              <a:t> Start from Zero</a:t>
            </a:r>
            <a:endParaRPr lang="en-US" dirty="0"/>
          </a:p>
        </p:txBody>
      </p:sp>
      <p:sp>
        <p:nvSpPr>
          <p:cNvPr id="3" name="Content Placeholder 2">
            <a:extLst>
              <a:ext uri="{FF2B5EF4-FFF2-40B4-BE49-F238E27FC236}">
                <a16:creationId xmlns:a16="http://schemas.microsoft.com/office/drawing/2014/main" id="{8D6C9DEE-3899-44EB-9A6D-4161E0C50C28}"/>
              </a:ext>
            </a:extLst>
          </p:cNvPr>
          <p:cNvSpPr>
            <a:spLocks noGrp="1"/>
          </p:cNvSpPr>
          <p:nvPr>
            <p:ph idx="1"/>
          </p:nvPr>
        </p:nvSpPr>
        <p:spPr/>
        <p:txBody>
          <a:bodyPr vert="horz" lIns="91440" tIns="45720" rIns="91440" bIns="45720" rtlCol="0" anchor="t">
            <a:normAutofit/>
          </a:bodyPr>
          <a:lstStyle/>
          <a:p>
            <a:r>
              <a:rPr lang="en-US" dirty="0"/>
              <a:t>We will start from zero, no experience required</a:t>
            </a:r>
            <a:endParaRPr lang="en-US" baseline="0" dirty="0"/>
          </a:p>
          <a:p>
            <a:r>
              <a:rPr lang="en-US" baseline="0" dirty="0"/>
              <a:t>Participation will be rewarded</a:t>
            </a:r>
          </a:p>
          <a:p>
            <a:pPr lvl="1">
              <a:buFont typeface="Wingdings" panose="020B0604020202020204" pitchFamily="34" charset="0"/>
              <a:buChar char="§"/>
            </a:pPr>
            <a:r>
              <a:rPr lang="en-US" baseline="0" dirty="0"/>
              <a:t>We have gifts</a:t>
            </a:r>
            <a:endParaRPr lang="en-US" baseline="0" dirty="0">
              <a:cs typeface="Calibri" panose="020F0502020204030204"/>
            </a:endParaRPr>
          </a:p>
          <a:p>
            <a:pPr lvl="0"/>
            <a:r>
              <a:rPr lang="en-US" baseline="0" dirty="0"/>
              <a:t>Targeted for Beginners, enough content that experts should </a:t>
            </a:r>
            <a:r>
              <a:rPr lang="en-US" dirty="0"/>
              <a:t>have a take away or two</a:t>
            </a:r>
            <a:endParaRPr lang="en-US" baseline="0" dirty="0"/>
          </a:p>
          <a:p>
            <a:pPr lvl="0"/>
            <a:endParaRPr lang="en-US" baseline="0" dirty="0"/>
          </a:p>
        </p:txBody>
      </p:sp>
      <p:pic>
        <p:nvPicPr>
          <p:cNvPr id="7" name="Picture 6" descr="A close up of a plant&#10;&#10;Description generated with high confidence">
            <a:extLst>
              <a:ext uri="{FF2B5EF4-FFF2-40B4-BE49-F238E27FC236}">
                <a16:creationId xmlns:a16="http://schemas.microsoft.com/office/drawing/2014/main" id="{7F332BFA-C63E-4F9D-82C9-C703EB4607DA}"/>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201598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A6FE-78A1-4B19-A1F5-CF9AA4044184}"/>
              </a:ext>
            </a:extLst>
          </p:cNvPr>
          <p:cNvSpPr>
            <a:spLocks noGrp="1"/>
          </p:cNvSpPr>
          <p:nvPr>
            <p:ph type="title"/>
          </p:nvPr>
        </p:nvSpPr>
        <p:spPr/>
        <p:txBody>
          <a:bodyPr/>
          <a:lstStyle/>
          <a:p>
            <a:r>
              <a:rPr lang="en-US" dirty="0"/>
              <a:t>Avoid::::::::</a:t>
            </a:r>
          </a:p>
        </p:txBody>
      </p:sp>
      <p:sp>
        <p:nvSpPr>
          <p:cNvPr id="3" name="Content Placeholder 2">
            <a:extLst>
              <a:ext uri="{FF2B5EF4-FFF2-40B4-BE49-F238E27FC236}">
                <a16:creationId xmlns:a16="http://schemas.microsoft.com/office/drawing/2014/main" id="{80447715-ADA6-4C28-B83A-87501DBD05D1}"/>
              </a:ext>
            </a:extLst>
          </p:cNvPr>
          <p:cNvSpPr>
            <a:spLocks noGrp="1"/>
          </p:cNvSpPr>
          <p:nvPr>
            <p:ph idx="1"/>
          </p:nvPr>
        </p:nvSpPr>
        <p:spPr/>
        <p:txBody>
          <a:bodyPr vert="horz" lIns="91440" tIns="45720" rIns="91440" bIns="45720" rtlCol="0" anchor="t">
            <a:normAutofit/>
          </a:bodyPr>
          <a:lstStyle/>
          <a:p>
            <a:r>
              <a:rPr lang="en-US" dirty="0"/>
              <a:t>Slowing the game the same way each time</a:t>
            </a:r>
          </a:p>
          <a:p>
            <a:r>
              <a:rPr lang="en-US" dirty="0"/>
              <a:t>Metagaming (using information in the game that your player cannot or does not know), such as:</a:t>
            </a:r>
            <a:endParaRPr lang="en-US" dirty="0">
              <a:cs typeface="Calibri" panose="020F0502020204030204"/>
            </a:endParaRPr>
          </a:p>
          <a:p>
            <a:pPr lvl="2">
              <a:buFont typeface="Wingdings" panose="020B0604020202020204" pitchFamily="34" charset="0"/>
              <a:buChar char="§"/>
            </a:pPr>
            <a:r>
              <a:rPr lang="en-US" dirty="0"/>
              <a:t>the stats of a monster you have never fought</a:t>
            </a:r>
            <a:endParaRPr lang="en-US" dirty="0">
              <a:cs typeface="Calibri" panose="020F0502020204030204"/>
            </a:endParaRPr>
          </a:p>
          <a:p>
            <a:pPr lvl="2">
              <a:buFont typeface="Wingdings" panose="020B0604020202020204" pitchFamily="34" charset="0"/>
              <a:buChar char="§"/>
            </a:pPr>
            <a:r>
              <a:rPr lang="en-US" dirty="0"/>
              <a:t>information given to an individual player</a:t>
            </a:r>
            <a:endParaRPr lang="en-US" dirty="0">
              <a:cs typeface="Calibri"/>
            </a:endParaRPr>
          </a:p>
          <a:p>
            <a:pPr lvl="2">
              <a:buFont typeface="Wingdings" panose="020B0604020202020204" pitchFamily="34" charset="0"/>
              <a:buChar char="§"/>
            </a:pPr>
            <a:r>
              <a:rPr lang="en-US" dirty="0"/>
              <a:t>information available to those in a room you are not in</a:t>
            </a:r>
            <a:endParaRPr lang="en-US">
              <a:cs typeface="Calibri"/>
            </a:endParaRPr>
          </a:p>
        </p:txBody>
      </p:sp>
      <p:pic>
        <p:nvPicPr>
          <p:cNvPr id="5" name="Picture 4" descr="A close up of a plant&#10;&#10;Description generated with high confidence">
            <a:extLst>
              <a:ext uri="{FF2B5EF4-FFF2-40B4-BE49-F238E27FC236}">
                <a16:creationId xmlns:a16="http://schemas.microsoft.com/office/drawing/2014/main" id="{C32E9A4D-A4CF-4F25-B437-A320C8B3185E}"/>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155030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Tip - Alignment</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775010" y="1829755"/>
            <a:ext cx="10515600" cy="2752051"/>
          </a:xfrm>
        </p:spPr>
        <p:txBody>
          <a:bodyPr vert="horz" lIns="91440" tIns="45720" rIns="91440" bIns="45720" rtlCol="0" anchor="t">
            <a:normAutofit/>
          </a:bodyPr>
          <a:lstStyle/>
          <a:p>
            <a:r>
              <a:rPr lang="en-US" dirty="0"/>
              <a:t>Alignment is simply a narration tool, not a box</a:t>
            </a:r>
          </a:p>
          <a:p>
            <a:r>
              <a:rPr lang="en-US" dirty="0"/>
              <a:t>Alignment Matters – LG will have conflict with CE</a:t>
            </a:r>
          </a:p>
          <a:p>
            <a:pPr lvl="1">
              <a:buFont typeface="Wingdings" panose="020B0604020202020204" pitchFamily="34" charset="0"/>
              <a:buChar char="§"/>
            </a:pPr>
            <a:r>
              <a:rPr lang="en-US" dirty="0"/>
              <a:t>Lawful / Chaotic – Rules matter, or do not</a:t>
            </a:r>
            <a:endParaRPr lang="en-US" dirty="0">
              <a:cs typeface="Calibri" panose="020F0502020204030204"/>
            </a:endParaRPr>
          </a:p>
          <a:p>
            <a:pPr lvl="1">
              <a:buFont typeface="Wingdings" panose="020B0604020202020204" pitchFamily="34" charset="0"/>
              <a:buChar char="§"/>
            </a:pPr>
            <a:r>
              <a:rPr lang="en-US" dirty="0"/>
              <a:t>Good / Evil – Benefit others or myself</a:t>
            </a:r>
            <a:endParaRPr lang="en-US"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558462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solidFill>
                  <a:srgbClr val="FF0000"/>
                </a:solidFill>
              </a:rPr>
              <a:t>It’s All in the Whit (</a:t>
            </a:r>
            <a:r>
              <a:rPr lang="en-US" sz="2400" b="1" baseline="0" dirty="0">
                <a:solidFill>
                  <a:srgbClr val="FF0000"/>
                </a:solidFill>
              </a:rPr>
              <a:t>DND for Beginners #1</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7076A2F7-E92A-482E-96ED-3FA71E20EA71}"/>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2548703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solidFill>
                  <a:srgbClr val="FF0000"/>
                </a:solidFill>
              </a:rPr>
              <a:t>Combining Whit &amp; Voice (</a:t>
            </a:r>
            <a:r>
              <a:rPr lang="en-US" sz="2400" b="1" baseline="0" dirty="0">
                <a:solidFill>
                  <a:srgbClr val="FF0000"/>
                </a:solidFill>
              </a:rPr>
              <a:t>DND for Beginners #2</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FE409485-D6A5-4F37-83EE-9BB31C75EABE}"/>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40959182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lstStyle/>
          <a:p>
            <a:r>
              <a:rPr lang="en-US" dirty="0"/>
              <a:t>Goal: To have stories to tell about the last session.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p:txBody>
          <a:bodyPr vert="horz" lIns="91440" tIns="45720" rIns="91440" bIns="45720" rtlCol="0" anchor="t">
            <a:normAutofit/>
          </a:bodyPr>
          <a:lstStyle/>
          <a:p>
            <a:r>
              <a:rPr lang="en-US" dirty="0"/>
              <a:t>If three sessions pass without a story, revisit your DM strategy and see how you can enable the creation of one.</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0593457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lstStyle/>
          <a:p>
            <a:r>
              <a:rPr lang="en-US" dirty="0"/>
              <a:t>Rule #X: Steal When You Can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p:txBody>
          <a:bodyPr vert="horz" lIns="91440" tIns="45720" rIns="91440" bIns="45720" rtlCol="0" anchor="t">
            <a:normAutofit/>
          </a:bodyPr>
          <a:lstStyle/>
          <a:p>
            <a:r>
              <a:rPr lang="en-US" dirty="0"/>
              <a:t>It is unlikely you are the first to be in this situation, the magic of Google can often provide a quick solution.</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211965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lstStyle/>
          <a:p>
            <a:r>
              <a:rPr lang="en-US" dirty="0"/>
              <a:t>Rule #X: Perfection is the Enemy of Progress</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p:txBody>
          <a:bodyPr vert="horz" lIns="91440" tIns="45720" rIns="91440" bIns="45720" rtlCol="0" anchor="t">
            <a:normAutofit/>
          </a:bodyPr>
          <a:lstStyle/>
          <a:p>
            <a:r>
              <a:rPr lang="en-US" dirty="0"/>
              <a:t>When you are at the table, aim for “good enough” to move the game forward.  Once the session is over, reflect and adjust.  Use your session recap to announce the changes that your learning has provided.</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040423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fontScale="90000"/>
          </a:bodyPr>
          <a:lstStyle/>
          <a:p>
            <a:r>
              <a:rPr lang="en-US" dirty="0"/>
              <a:t>Rule #X: The DM’s role is that of the Narrator and the Referee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387600"/>
          </a:xfrm>
        </p:spPr>
        <p:txBody>
          <a:bodyPr vert="horz" lIns="91440" tIns="45720" rIns="91440" bIns="45720" rtlCol="0" anchor="t">
            <a:normAutofit/>
          </a:bodyPr>
          <a:lstStyle/>
          <a:p>
            <a:r>
              <a:rPr lang="en-US" dirty="0"/>
              <a:t>It is NEVER you vs the players.  You are NOT the BBEG, the King, the Dragon, etc.</a:t>
            </a:r>
          </a:p>
          <a:p>
            <a:r>
              <a:rPr lang="en-US" dirty="0"/>
              <a:t>Your job is to create tension that the players can overcome and celebrate with them when they do.</a:t>
            </a:r>
          </a:p>
          <a:p>
            <a:r>
              <a:rPr lang="en-US" dirty="0"/>
              <a:t>Help your players follow Ted Lasso’s Rule #1: Be a Goldfish</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7961203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Let the Story Unfold at the Table</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387600"/>
          </a:xfrm>
        </p:spPr>
        <p:txBody>
          <a:bodyPr vert="horz" lIns="91440" tIns="45720" rIns="91440" bIns="45720" rtlCol="0" anchor="t">
            <a:normAutofit/>
          </a:bodyPr>
          <a:lstStyle/>
          <a:p>
            <a:r>
              <a:rPr lang="en-US" dirty="0"/>
              <a:t>The DM brings the locations, situation, NPC’s, enemies, to the table.  The players bring the motion ….. And the chaos.</a:t>
            </a:r>
          </a:p>
          <a:p>
            <a:r>
              <a:rPr lang="en-US" dirty="0"/>
              <a:t>Trying to play your story out won't be fun for anyone, even if you think it will be.  </a:t>
            </a:r>
          </a:p>
          <a:p>
            <a:r>
              <a:rPr lang="en-US" dirty="0"/>
              <a:t>Let the chaos play.  Chaos is where all the good stories reside.</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665980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Set the Situation and let it run</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387600"/>
          </a:xfrm>
        </p:spPr>
        <p:txBody>
          <a:bodyPr vert="horz" lIns="91440" tIns="45720" rIns="91440" bIns="45720" rtlCol="0" anchor="t">
            <a:normAutofit lnSpcReduction="10000"/>
          </a:bodyPr>
          <a:lstStyle/>
          <a:p>
            <a:r>
              <a:rPr lang="en-US" dirty="0"/>
              <a:t>Once you setup the situation, let the players run with it.  Take pleasure and joy in what they make of the building blocks you laid at their feet.</a:t>
            </a:r>
          </a:p>
          <a:p>
            <a:r>
              <a:rPr lang="en-US" dirty="0"/>
              <a:t>You only really have to take a hand when they are stalled in the action.</a:t>
            </a:r>
          </a:p>
          <a:p>
            <a:endParaRPr lang="en-US" dirty="0"/>
          </a:p>
          <a:p>
            <a:r>
              <a:rPr lang="en-US" dirty="0"/>
              <a:t>Keep some quick things you can use to “spike” the players with and jump start some action.</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1820122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79D8D-ED62-4F24-86B2-0FBF1A97CBDC}"/>
              </a:ext>
            </a:extLst>
          </p:cNvPr>
          <p:cNvSpPr>
            <a:spLocks noGrp="1"/>
          </p:cNvSpPr>
          <p:nvPr>
            <p:ph type="title"/>
          </p:nvPr>
        </p:nvSpPr>
        <p:spPr/>
        <p:txBody>
          <a:bodyPr/>
          <a:lstStyle/>
          <a:p>
            <a:r>
              <a:rPr lang="en-US" dirty="0"/>
              <a:t>Who is Dragon Fodder?</a:t>
            </a:r>
          </a:p>
        </p:txBody>
      </p:sp>
      <p:sp>
        <p:nvSpPr>
          <p:cNvPr id="3" name="Content Placeholder 2">
            <a:extLst>
              <a:ext uri="{FF2B5EF4-FFF2-40B4-BE49-F238E27FC236}">
                <a16:creationId xmlns:a16="http://schemas.microsoft.com/office/drawing/2014/main" id="{8D6C9DEE-3899-44EB-9A6D-4161E0C50C28}"/>
              </a:ext>
            </a:extLst>
          </p:cNvPr>
          <p:cNvSpPr>
            <a:spLocks noGrp="1"/>
          </p:cNvSpPr>
          <p:nvPr>
            <p:ph idx="1"/>
          </p:nvPr>
        </p:nvSpPr>
        <p:spPr/>
        <p:txBody>
          <a:bodyPr vert="horz" lIns="91440" tIns="45720" rIns="91440" bIns="45720" rtlCol="0" anchor="t">
            <a:normAutofit/>
          </a:bodyPr>
          <a:lstStyle/>
          <a:p>
            <a:r>
              <a:rPr lang="en-US" dirty="0"/>
              <a:t>Howard – DM – 35yrs (DM for 35yrs)</a:t>
            </a:r>
          </a:p>
          <a:p>
            <a:r>
              <a:rPr lang="en-US" dirty="0"/>
              <a:t>Darrel – DM – 45 </a:t>
            </a:r>
            <a:r>
              <a:rPr lang="en-US" dirty="0" err="1"/>
              <a:t>yrs</a:t>
            </a:r>
            <a:r>
              <a:rPr lang="en-US" dirty="0"/>
              <a:t> (DM for 5)</a:t>
            </a:r>
          </a:p>
          <a:p>
            <a:r>
              <a:rPr lang="en-US" dirty="0"/>
              <a:t>Jennifer – Player – 5 years of Play (4e &amp; 5e)</a:t>
            </a:r>
          </a:p>
          <a:p>
            <a:r>
              <a:rPr lang="en-US" baseline="0" dirty="0"/>
              <a:t>Scott – Player &amp; Pro Presenter – 3 years of Play (4e &amp; 5e)</a:t>
            </a:r>
          </a:p>
          <a:p>
            <a:r>
              <a:rPr lang="en-US" dirty="0"/>
              <a:t>In Absentia</a:t>
            </a:r>
          </a:p>
          <a:p>
            <a:pPr lvl="1"/>
            <a:r>
              <a:rPr lang="en-US" baseline="0" dirty="0"/>
              <a:t>Tom – Rogue and Paladin</a:t>
            </a:r>
          </a:p>
          <a:p>
            <a:pPr lvl="1"/>
            <a:r>
              <a:rPr lang="en-US" dirty="0"/>
              <a:t>Guy – Cleric and Fighter</a:t>
            </a:r>
          </a:p>
          <a:p>
            <a:pPr lvl="1"/>
            <a:r>
              <a:rPr lang="en-US" baseline="0" dirty="0"/>
              <a:t>Kate – Generally just Evil</a:t>
            </a:r>
          </a:p>
          <a:p>
            <a:pPr lvl="1"/>
            <a:r>
              <a:rPr lang="en-US" dirty="0" err="1"/>
              <a:t>Chadd</a:t>
            </a:r>
            <a:r>
              <a:rPr lang="en-US" dirty="0"/>
              <a:t> – Druid &amp; Ranger</a:t>
            </a:r>
            <a:endParaRPr lang="en-US" baseline="0" dirty="0"/>
          </a:p>
          <a:p>
            <a:pPr lvl="0"/>
            <a:endParaRPr lang="en-US" baseline="0" dirty="0"/>
          </a:p>
        </p:txBody>
      </p:sp>
      <p:pic>
        <p:nvPicPr>
          <p:cNvPr id="7" name="Picture 6" descr="A close up of a plant&#10;&#10;Description generated with high confidence">
            <a:extLst>
              <a:ext uri="{FF2B5EF4-FFF2-40B4-BE49-F238E27FC236}">
                <a16:creationId xmlns:a16="http://schemas.microsoft.com/office/drawing/2014/main" id="{7F332BFA-C63E-4F9D-82C9-C703EB4607DA}"/>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7839792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Help the Players find their Character</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847314"/>
          </a:xfrm>
        </p:spPr>
        <p:txBody>
          <a:bodyPr vert="horz" lIns="91440" tIns="45720" rIns="91440" bIns="45720" rtlCol="0" anchor="t">
            <a:normAutofit/>
          </a:bodyPr>
          <a:lstStyle/>
          <a:p>
            <a:r>
              <a:rPr lang="en-US" dirty="0"/>
              <a:t>Characters are just numbers on a sheet until we bring them to life.  This is not a skill that comes easy to everyone.  The best DM’s help their players find who their characters are, what makes them tick and what gives them motivation.</a:t>
            </a:r>
          </a:p>
          <a:p>
            <a:r>
              <a:rPr lang="en-US" dirty="0"/>
              <a:t>Take some time to help your players move out of their comfort zone, or move away from the easy tropes.</a:t>
            </a:r>
          </a:p>
          <a:p>
            <a:r>
              <a:rPr lang="en-US" dirty="0"/>
              <a:t>Don’t try to do it all at once, but over time.  Baby Steps</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6109397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Rule of Cool – </a:t>
            </a:r>
            <a:br>
              <a:rPr lang="en-US" dirty="0"/>
            </a:br>
            <a:r>
              <a:rPr lang="en-US" dirty="0"/>
              <a:t>No, but; Yes, and…</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602038"/>
            <a:ext cx="9144000" cy="2847314"/>
          </a:xfrm>
        </p:spPr>
        <p:txBody>
          <a:bodyPr vert="horz" lIns="91440" tIns="45720" rIns="91440" bIns="45720" rtlCol="0" anchor="t">
            <a:normAutofit/>
          </a:bodyPr>
          <a:lstStyle/>
          <a:p>
            <a:r>
              <a:rPr lang="en-US" sz="2800" dirty="0"/>
              <a:t>Before you look to the rulebook, look to the rule of cool.</a:t>
            </a:r>
          </a:p>
          <a:p>
            <a:r>
              <a:rPr lang="en-US" sz="2800" dirty="0"/>
              <a:t>“If it sounds cool, it is your job to make it happen – not necessarily successful”</a:t>
            </a:r>
          </a:p>
          <a:p>
            <a:endParaRPr lang="en-US" sz="2800" dirty="0"/>
          </a:p>
          <a:p>
            <a:r>
              <a:rPr lang="en-US" sz="2800" dirty="0"/>
              <a:t>Remember – </a:t>
            </a:r>
            <a:r>
              <a:rPr lang="en-US" sz="2800" dirty="0">
                <a:solidFill>
                  <a:srgbClr val="FF0000"/>
                </a:solidFill>
              </a:rPr>
              <a:t>“You can certainly try!”</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4276261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fontScale="90000"/>
          </a:bodyPr>
          <a:lstStyle/>
          <a:p>
            <a:r>
              <a:rPr lang="en-US" dirty="0"/>
              <a:t>Rule #X: The DM is always right…. Even when they are not.</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a:bodyPr>
          <a:lstStyle/>
          <a:p>
            <a:r>
              <a:rPr lang="en-US" sz="2800" dirty="0"/>
              <a:t>Remember, you are making a game for the rest of the table, while you are always right, be willing to take time in between sessions to accept and correct your mistakes for next time.</a:t>
            </a:r>
          </a:p>
          <a:p>
            <a:r>
              <a:rPr lang="en-US" sz="2800" dirty="0"/>
              <a:t>The DM is always right to maintain pace of play.</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499347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It is okay to kill the players</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fontScale="92500" lnSpcReduction="20000"/>
          </a:bodyPr>
          <a:lstStyle/>
          <a:p>
            <a:r>
              <a:rPr lang="en-US" sz="2800" dirty="0"/>
              <a:t>Death is a part of the game, if you DM long enough it will happen.  Don’t be the only person smiling when it happens (unless it is in character as the BBEG)</a:t>
            </a:r>
          </a:p>
          <a:p>
            <a:r>
              <a:rPr lang="en-US" sz="2800" dirty="0"/>
              <a:t>BE RESPECTFUL your players have likely poured some of themselves into the character.  They matter to them.  Give them time to mourn.  Remove as much penalty as possible to roll a new character.</a:t>
            </a:r>
          </a:p>
          <a:p>
            <a:r>
              <a:rPr lang="en-US" sz="2800" dirty="0"/>
              <a:t>Give them a reason for VENGANCE!</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57481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The Enemy is Motivated – Play It</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fontScale="92500" lnSpcReduction="20000"/>
          </a:bodyPr>
          <a:lstStyle/>
          <a:p>
            <a:r>
              <a:rPr lang="en-US" sz="2800" dirty="0"/>
              <a:t>Nothing that is evil believes itself to be evil.  The greatest villain's tug at some part of us that wants to agree, then pushes a little too far.</a:t>
            </a:r>
          </a:p>
          <a:p>
            <a:r>
              <a:rPr lang="en-US" sz="2800" dirty="0"/>
              <a:t>The enemies don’t want to die</a:t>
            </a:r>
          </a:p>
          <a:p>
            <a:r>
              <a:rPr lang="en-US" sz="2800" dirty="0"/>
              <a:t>The King doesn’t want to be deposed</a:t>
            </a:r>
          </a:p>
          <a:p>
            <a:r>
              <a:rPr lang="en-US" sz="2800" dirty="0"/>
              <a:t>The Lich firmly believes they are right and just</a:t>
            </a:r>
          </a:p>
          <a:p>
            <a:r>
              <a:rPr lang="en-US" sz="2800" dirty="0"/>
              <a:t>Enemies WILL run away</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0756698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Hoarding</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a:bodyPr>
          <a:lstStyle/>
          <a:p>
            <a:r>
              <a:rPr lang="en-US" sz="2800" dirty="0"/>
              <a:t>Building tension is a simple equation.  Make all resources in higher demand than supply.</a:t>
            </a:r>
          </a:p>
          <a:p>
            <a:r>
              <a:rPr lang="en-US" sz="2800" dirty="0"/>
              <a:t>Force a burn of spell slots</a:t>
            </a:r>
          </a:p>
          <a:p>
            <a:r>
              <a:rPr lang="en-US" sz="2800" dirty="0"/>
              <a:t>Eat away at Potions</a:t>
            </a:r>
          </a:p>
          <a:p>
            <a:r>
              <a:rPr lang="en-US" sz="2800" dirty="0"/>
              <a:t>Add Scarcity and your player engagement skyrockets</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967648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Allow a Grace Period</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819440"/>
            <a:ext cx="9144000" cy="2629911"/>
          </a:xfrm>
        </p:spPr>
        <p:txBody>
          <a:bodyPr vert="horz" lIns="91440" tIns="45720" rIns="91440" bIns="45720" rtlCol="0" anchor="t">
            <a:normAutofit fontScale="92500" lnSpcReduction="10000"/>
          </a:bodyPr>
          <a:lstStyle/>
          <a:p>
            <a:r>
              <a:rPr lang="en-US" sz="2800" dirty="0"/>
              <a:t>Simply give your players the time to declare their character decisions a mistake and take a mulligan.</a:t>
            </a:r>
          </a:p>
          <a:p>
            <a:r>
              <a:rPr lang="en-US" sz="2800" dirty="0"/>
              <a:t>They may not like their spell, they may not like that feat, class, whatever.  Don’t put them in the position to “hate” their character, or go level after level regretting their choices.</a:t>
            </a:r>
          </a:p>
          <a:p>
            <a:r>
              <a:rPr lang="en-US" sz="2800" dirty="0"/>
              <a:t>Pay attention to those that do less damage, or frequently fail to use their resources</a:t>
            </a:r>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40779514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D45A1-F79A-4DA2-B728-518027F5B934}"/>
              </a:ext>
            </a:extLst>
          </p:cNvPr>
          <p:cNvSpPr>
            <a:spLocks noGrp="1"/>
          </p:cNvSpPr>
          <p:nvPr>
            <p:ph type="ctrTitle"/>
          </p:nvPr>
        </p:nvSpPr>
        <p:spPr/>
        <p:txBody>
          <a:bodyPr>
            <a:normAutofit/>
          </a:bodyPr>
          <a:lstStyle/>
          <a:p>
            <a:r>
              <a:rPr lang="en-US" dirty="0"/>
              <a:t>Rule #X: Use an Encounter Calculator</a:t>
            </a:r>
          </a:p>
        </p:txBody>
      </p:sp>
      <p:sp>
        <p:nvSpPr>
          <p:cNvPr id="4" name="Subtitle 3">
            <a:extLst>
              <a:ext uri="{FF2B5EF4-FFF2-40B4-BE49-F238E27FC236}">
                <a16:creationId xmlns:a16="http://schemas.microsoft.com/office/drawing/2014/main" id="{8828CC90-81A1-4300-8E67-1C5EB233E8DD}"/>
              </a:ext>
            </a:extLst>
          </p:cNvPr>
          <p:cNvSpPr>
            <a:spLocks noGrp="1"/>
          </p:cNvSpPr>
          <p:nvPr>
            <p:ph type="subTitle" idx="1"/>
          </p:nvPr>
        </p:nvSpPr>
        <p:spPr>
          <a:xfrm>
            <a:off x="1524000" y="3509963"/>
            <a:ext cx="9144000" cy="3319255"/>
          </a:xfrm>
        </p:spPr>
        <p:txBody>
          <a:bodyPr vert="horz" lIns="91440" tIns="45720" rIns="91440" bIns="45720" rtlCol="0" anchor="t">
            <a:normAutofit fontScale="92500" lnSpcReduction="20000"/>
          </a:bodyPr>
          <a:lstStyle/>
          <a:p>
            <a:r>
              <a:rPr lang="en-US" sz="2800" dirty="0"/>
              <a:t>Balance is critical!!!!  Not every encounter should be impossible or easy</a:t>
            </a:r>
          </a:p>
          <a:p>
            <a:r>
              <a:rPr lang="en-US" dirty="0"/>
              <a:t>Encounter Calculator, Encounter Calculator, EC</a:t>
            </a:r>
          </a:p>
          <a:p>
            <a:pPr lvl="1"/>
            <a:r>
              <a:rPr lang="en-US" dirty="0"/>
              <a:t>Balance…. Characters should be paced in encounters.  Sometimes you want them to be winded</a:t>
            </a:r>
          </a:p>
          <a:p>
            <a:pPr lvl="1"/>
            <a:r>
              <a:rPr lang="en-US" dirty="0"/>
              <a:t>Figure 30 minutes per encounter</a:t>
            </a:r>
          </a:p>
          <a:p>
            <a:pPr lvl="1">
              <a:buFont typeface="Wingdings" panose="020B0604020202020204" pitchFamily="34" charset="0"/>
              <a:buChar char="§"/>
            </a:pPr>
            <a:endParaRPr lang="en-US" dirty="0"/>
          </a:p>
          <a:p>
            <a:pPr lvl="1"/>
            <a:r>
              <a:rPr lang="en-US" sz="2600" dirty="0"/>
              <a:t>Tons of online tools:</a:t>
            </a:r>
            <a:r>
              <a:rPr lang="en-US" dirty="0"/>
              <a:t>	</a:t>
            </a:r>
          </a:p>
          <a:p>
            <a:pPr lvl="2"/>
            <a:r>
              <a:rPr lang="en-US" dirty="0"/>
              <a:t>D&amp;D Beyond</a:t>
            </a:r>
          </a:p>
          <a:p>
            <a:pPr lvl="2"/>
            <a:r>
              <a:rPr lang="en-US" dirty="0"/>
              <a:t>Kobold Fight Club – Really good encounter builder </a:t>
            </a:r>
            <a:br>
              <a:rPr lang="en-US" dirty="0"/>
            </a:br>
            <a:r>
              <a:rPr lang="en-US" dirty="0">
                <a:hlinkClick r:id="rId2"/>
              </a:rPr>
              <a:t>https://kobold.club/fight/#/encounter-builder</a:t>
            </a:r>
            <a:r>
              <a:rPr lang="en-US" dirty="0"/>
              <a:t> </a:t>
            </a:r>
          </a:p>
          <a:p>
            <a:endParaRPr lang="en-US" sz="2800" dirty="0"/>
          </a:p>
        </p:txBody>
      </p:sp>
      <p:pic>
        <p:nvPicPr>
          <p:cNvPr id="3" name="Picture 2" descr="A close up of a plant&#10;&#10;Description generated with high confidence">
            <a:extLst>
              <a:ext uri="{FF2B5EF4-FFF2-40B4-BE49-F238E27FC236}">
                <a16:creationId xmlns:a16="http://schemas.microsoft.com/office/drawing/2014/main" id="{35B74130-82BE-4AC2-9BE6-E4B68A0E8EE7}"/>
              </a:ext>
            </a:extLst>
          </p:cNvPr>
          <p:cNvPicPr>
            <a:picLocks noChangeAspect="1"/>
          </p:cNvPicPr>
          <p:nvPr/>
        </p:nvPicPr>
        <p:blipFill>
          <a:blip r:embed="rId3"/>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758805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B4076-63CA-41B2-8A68-4696F56F253E}"/>
              </a:ext>
            </a:extLst>
          </p:cNvPr>
          <p:cNvSpPr>
            <a:spLocks noGrp="1"/>
          </p:cNvSpPr>
          <p:nvPr>
            <p:ph type="ctrTitle"/>
          </p:nvPr>
        </p:nvSpPr>
        <p:spPr/>
        <p:txBody>
          <a:bodyPr/>
          <a:lstStyle/>
          <a:p>
            <a:r>
              <a:rPr lang="en-US" dirty="0"/>
              <a:t>Be Consistent</a:t>
            </a:r>
          </a:p>
        </p:txBody>
      </p:sp>
      <p:sp>
        <p:nvSpPr>
          <p:cNvPr id="4" name="Subtitle 3">
            <a:extLst>
              <a:ext uri="{FF2B5EF4-FFF2-40B4-BE49-F238E27FC236}">
                <a16:creationId xmlns:a16="http://schemas.microsoft.com/office/drawing/2014/main" id="{9D1CDC68-A027-4C70-B2F3-840A5B4DEC0F}"/>
              </a:ext>
            </a:extLst>
          </p:cNvPr>
          <p:cNvSpPr>
            <a:spLocks noGrp="1"/>
          </p:cNvSpPr>
          <p:nvPr>
            <p:ph type="subTitle" idx="1"/>
          </p:nvPr>
        </p:nvSpPr>
        <p:spPr/>
        <p:txBody>
          <a:bodyPr vert="horz" lIns="91440" tIns="45720" rIns="91440" bIns="45720" rtlCol="0" anchor="t">
            <a:normAutofit/>
          </a:bodyPr>
          <a:lstStyle/>
          <a:p>
            <a:r>
              <a:rPr lang="en-US" dirty="0"/>
              <a:t>(Even when Inconsistent)</a:t>
            </a:r>
          </a:p>
        </p:txBody>
      </p:sp>
      <p:pic>
        <p:nvPicPr>
          <p:cNvPr id="3" name="Picture 2" descr="A close up of a plant&#10;&#10;Description generated with high confidence">
            <a:extLst>
              <a:ext uri="{FF2B5EF4-FFF2-40B4-BE49-F238E27FC236}">
                <a16:creationId xmlns:a16="http://schemas.microsoft.com/office/drawing/2014/main" id="{2AE5DFA7-F6CB-4E9A-87CF-3AFC142A6692}"/>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9352656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Party Size</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856785" y="1537487"/>
            <a:ext cx="10515600" cy="4831524"/>
          </a:xfrm>
        </p:spPr>
        <p:txBody>
          <a:bodyPr vert="horz" lIns="91440" tIns="45720" rIns="91440" bIns="45720" rtlCol="0" anchor="t">
            <a:normAutofit lnSpcReduction="10000"/>
          </a:bodyPr>
          <a:lstStyle/>
          <a:p>
            <a:r>
              <a:rPr lang="en-US" dirty="0"/>
              <a:t>There is an “ideal” party size – but it is dependent on the players and the DM</a:t>
            </a:r>
          </a:p>
          <a:p>
            <a:pPr lvl="1"/>
            <a:r>
              <a:rPr lang="en-US" dirty="0"/>
              <a:t>Needs to be large enough to be well rounded and competitive</a:t>
            </a:r>
          </a:p>
          <a:p>
            <a:pPr lvl="1"/>
            <a:r>
              <a:rPr lang="en-US" dirty="0"/>
              <a:t>Not so large chaos rules or players get bored waiting for something to do</a:t>
            </a:r>
          </a:p>
          <a:p>
            <a:endParaRPr lang="en-US" dirty="0"/>
          </a:p>
          <a:p>
            <a:r>
              <a:rPr lang="en-US" dirty="0"/>
              <a:t>Aim for a minimum of 4 players</a:t>
            </a:r>
          </a:p>
          <a:p>
            <a:endParaRPr lang="en-US" dirty="0"/>
          </a:p>
          <a:p>
            <a:r>
              <a:rPr lang="en-US" dirty="0"/>
              <a:t>Maximum of 6 Players</a:t>
            </a:r>
          </a:p>
          <a:p>
            <a:endParaRPr lang="en-US" dirty="0"/>
          </a:p>
          <a:p>
            <a:r>
              <a:rPr lang="en-US" dirty="0"/>
              <a:t>Consider “quorum play” when scheduling.  1 player cannot make it?  No problem, someone else can drag them for a session</a:t>
            </a: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430027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p:txBody>
          <a:bodyPr/>
          <a:lstStyle/>
          <a:p>
            <a:r>
              <a:rPr lang="en-US" dirty="0"/>
              <a:t>It’s PARTY play, </a:t>
            </a:r>
            <a:br>
              <a:rPr lang="en-US" dirty="0"/>
            </a:br>
            <a:r>
              <a:rPr lang="en-US" dirty="0"/>
              <a:t>not "person" play</a:t>
            </a:r>
          </a:p>
        </p:txBody>
      </p:sp>
      <p:pic>
        <p:nvPicPr>
          <p:cNvPr id="3" name="Picture 2" descr="A close up of a plant&#10;&#10;Description generated with high confidence">
            <a:extLst>
              <a:ext uri="{FF2B5EF4-FFF2-40B4-BE49-F238E27FC236}">
                <a16:creationId xmlns:a16="http://schemas.microsoft.com/office/drawing/2014/main" id="{E0E5C7E8-2372-4433-8CA0-35D43C08821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5330538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D&amp;D Beyond is Your Best Friend</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856785" y="3285366"/>
            <a:ext cx="10515600" cy="3083645"/>
          </a:xfrm>
        </p:spPr>
        <p:txBody>
          <a:bodyPr vert="horz" lIns="91440" tIns="45720" rIns="91440" bIns="45720" rtlCol="0" anchor="t">
            <a:normAutofit/>
          </a:bodyPr>
          <a:lstStyle/>
          <a:p>
            <a:r>
              <a:rPr lang="en-US" dirty="0"/>
              <a:t>Start a Campaign</a:t>
            </a:r>
          </a:p>
          <a:p>
            <a:r>
              <a:rPr lang="en-US" dirty="0">
                <a:cs typeface="Calibri" panose="020F0502020204030204"/>
              </a:rPr>
              <a:t>Invite your Players (using the link provided)</a:t>
            </a:r>
          </a:p>
          <a:p>
            <a:r>
              <a:rPr lang="en-US" dirty="0">
                <a:cs typeface="Calibri" panose="020F0502020204030204"/>
              </a:rPr>
              <a:t>Share any content you have purchased (Can do rules only)</a:t>
            </a:r>
          </a:p>
          <a:p>
            <a:r>
              <a:rPr lang="en-US" dirty="0">
                <a:cs typeface="Calibri" panose="020F0502020204030204"/>
              </a:rPr>
              <a:t>Have your players create a character in the campaign</a:t>
            </a:r>
          </a:p>
          <a:p>
            <a:r>
              <a:rPr lang="en-US" dirty="0">
                <a:cs typeface="Calibri" panose="020F0502020204030204"/>
              </a:rPr>
              <a:t>During the campaign – keep a tab open with each player</a:t>
            </a:r>
          </a:p>
          <a:p>
            <a:pPr lvl="1">
              <a:buFont typeface="Wingdings" panose="020B0604020202020204" pitchFamily="34" charset="0"/>
              <a:buChar char="§"/>
            </a:pPr>
            <a:endParaRPr lang="en-US"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837231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A6FE-78A1-4B19-A1F5-CF9AA4044184}"/>
              </a:ext>
            </a:extLst>
          </p:cNvPr>
          <p:cNvSpPr>
            <a:spLocks noGrp="1"/>
          </p:cNvSpPr>
          <p:nvPr>
            <p:ph type="title"/>
          </p:nvPr>
        </p:nvSpPr>
        <p:spPr/>
        <p:txBody>
          <a:bodyPr/>
          <a:lstStyle/>
          <a:p>
            <a:r>
              <a:rPr lang="en-US" dirty="0"/>
              <a:t>Metagaming</a:t>
            </a:r>
          </a:p>
        </p:txBody>
      </p:sp>
      <p:sp>
        <p:nvSpPr>
          <p:cNvPr id="3" name="Content Placeholder 2">
            <a:extLst>
              <a:ext uri="{FF2B5EF4-FFF2-40B4-BE49-F238E27FC236}">
                <a16:creationId xmlns:a16="http://schemas.microsoft.com/office/drawing/2014/main" id="{80447715-ADA6-4C28-B83A-87501DBD05D1}"/>
              </a:ext>
            </a:extLst>
          </p:cNvPr>
          <p:cNvSpPr>
            <a:spLocks noGrp="1"/>
          </p:cNvSpPr>
          <p:nvPr>
            <p:ph idx="1"/>
          </p:nvPr>
        </p:nvSpPr>
        <p:spPr/>
        <p:txBody>
          <a:bodyPr vert="horz" lIns="91440" tIns="45720" rIns="91440" bIns="45720" rtlCol="0" anchor="t">
            <a:normAutofit/>
          </a:bodyPr>
          <a:lstStyle/>
          <a:p>
            <a:r>
              <a:rPr lang="en-US" dirty="0"/>
              <a:t>Metagaming (using information in the game that your player cannot or does not know), such as:</a:t>
            </a:r>
            <a:endParaRPr lang="en-US" dirty="0">
              <a:cs typeface="Calibri" panose="020F0502020204030204"/>
            </a:endParaRPr>
          </a:p>
          <a:p>
            <a:pPr lvl="2">
              <a:buFont typeface="Wingdings" panose="020B0604020202020204" pitchFamily="34" charset="0"/>
              <a:buChar char="§"/>
            </a:pPr>
            <a:r>
              <a:rPr lang="en-US" dirty="0"/>
              <a:t>the stats of a monster you have never fought</a:t>
            </a:r>
            <a:endParaRPr lang="en-US" dirty="0">
              <a:cs typeface="Calibri" panose="020F0502020204030204"/>
            </a:endParaRPr>
          </a:p>
          <a:p>
            <a:pPr lvl="2">
              <a:buFont typeface="Wingdings" panose="020B0604020202020204" pitchFamily="34" charset="0"/>
              <a:buChar char="§"/>
            </a:pPr>
            <a:r>
              <a:rPr lang="en-US" dirty="0"/>
              <a:t>information given to an individual player</a:t>
            </a:r>
            <a:endParaRPr lang="en-US" dirty="0">
              <a:cs typeface="Calibri"/>
            </a:endParaRPr>
          </a:p>
          <a:p>
            <a:pPr lvl="2">
              <a:buFont typeface="Wingdings" panose="020B0604020202020204" pitchFamily="34" charset="0"/>
              <a:buChar char="§"/>
            </a:pPr>
            <a:r>
              <a:rPr lang="en-US" dirty="0"/>
              <a:t>information available to those in a room you are not in</a:t>
            </a:r>
            <a:endParaRPr lang="en-US" dirty="0">
              <a:cs typeface="Calibri"/>
            </a:endParaRPr>
          </a:p>
        </p:txBody>
      </p:sp>
      <p:pic>
        <p:nvPicPr>
          <p:cNvPr id="5" name="Picture 4" descr="A close up of a plant&#10;&#10;Description generated with high confidence">
            <a:extLst>
              <a:ext uri="{FF2B5EF4-FFF2-40B4-BE49-F238E27FC236}">
                <a16:creationId xmlns:a16="http://schemas.microsoft.com/office/drawing/2014/main" id="{C32E9A4D-A4CF-4F25-B437-A320C8B3185E}"/>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8941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solidFill>
                  <a:srgbClr val="FF0000"/>
                </a:solidFill>
              </a:rPr>
              <a:t>Combining Whit &amp; Voice (</a:t>
            </a:r>
            <a:r>
              <a:rPr lang="en-US" sz="2400" b="1" baseline="0" dirty="0">
                <a:solidFill>
                  <a:srgbClr val="FF0000"/>
                </a:solidFill>
              </a:rPr>
              <a:t>DND for Beginners #2</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208AAA95-02F7-47A2-9AF7-DBBE2DEBF88F}"/>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1111743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solidFill>
                  <a:srgbClr val="FF0000"/>
                </a:solidFill>
              </a:rPr>
              <a:t>The Greatest Adventure Begins with a </a:t>
            </a:r>
            <a:r>
              <a:rPr lang="en-US" sz="2400" dirty="0">
                <a:solidFill>
                  <a:srgbClr val="FF0000"/>
                </a:solidFill>
              </a:rPr>
              <a:t>S</a:t>
            </a:r>
            <a:r>
              <a:rPr lang="en-US" sz="2400" baseline="0" dirty="0">
                <a:solidFill>
                  <a:srgbClr val="FF0000"/>
                </a:solidFill>
              </a:rPr>
              <a:t>ingle Scene (</a:t>
            </a:r>
            <a:r>
              <a:rPr lang="en-US" sz="2400" b="1" baseline="0" dirty="0">
                <a:solidFill>
                  <a:srgbClr val="FF0000"/>
                </a:solidFill>
              </a:rPr>
              <a:t>DND for Beginners #3</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21FA8108-2A87-4E1E-9714-912F82320F56}"/>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390869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Use Inspiration when it Comes</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838200" y="1690688"/>
            <a:ext cx="10515600" cy="4604916"/>
          </a:xfrm>
        </p:spPr>
        <p:txBody>
          <a:bodyPr vert="horz" lIns="91440" tIns="45720" rIns="91440" bIns="45720" rtlCol="0" anchor="t">
            <a:normAutofit fontScale="77500" lnSpcReduction="20000"/>
          </a:bodyPr>
          <a:lstStyle/>
          <a:p>
            <a:pPr marL="0" lvl="0" indent="0" rtl="0" eaLnBrk="1" latinLnBrk="0" hangingPunct="1">
              <a:buNone/>
            </a:pPr>
            <a:r>
              <a:rPr lang="en-US" sz="3200" b="0" i="0" dirty="0">
                <a:solidFill>
                  <a:srgbClr val="222222"/>
                </a:solidFill>
                <a:effectLst/>
                <a:latin typeface="verdana" panose="020B0604030504040204" pitchFamily="34" charset="0"/>
              </a:rPr>
              <a:t>It had been a very dry summer at the end of a set of very dry seasons, you and the others around you spent the last two nights racing down the road from an out-of-control forest fire, barely ahead of the flames.</a:t>
            </a:r>
          </a:p>
          <a:p>
            <a:pPr marL="0" lvl="0" indent="0" rtl="0" eaLnBrk="1" latinLnBrk="0" hangingPunct="1">
              <a:buNone/>
            </a:pPr>
            <a:r>
              <a:rPr lang="en-US" sz="3200" b="0" i="0" dirty="0">
                <a:solidFill>
                  <a:srgbClr val="222222"/>
                </a:solidFill>
                <a:effectLst/>
                <a:latin typeface="verdana" panose="020B0604030504040204" pitchFamily="34" charset="0"/>
              </a:rPr>
              <a:t>Last night the rain started, like a blessing from the gods. As the water quenched the flames, the few survivors from the race against the flames all huddled under a makeshift tent from a tarp and some rope one person managed to save from their belongings before they were consumed by the raging inferno. You all passed out from exhaustion.</a:t>
            </a:r>
          </a:p>
          <a:p>
            <a:pPr marL="0" lvl="0" indent="0" rtl="0" eaLnBrk="1" latinLnBrk="0" hangingPunct="1">
              <a:buNone/>
            </a:pPr>
            <a:r>
              <a:rPr lang="en-US" sz="3200" b="0" i="0" dirty="0">
                <a:solidFill>
                  <a:srgbClr val="222222"/>
                </a:solidFill>
                <a:effectLst/>
                <a:latin typeface="verdana" panose="020B0604030504040204" pitchFamily="34" charset="0"/>
              </a:rPr>
              <a:t>In the morning you wake, wet and cold, but alive. The flames extinguished by the torrential downpour. An old man, who you remember being in the group of you that fled from the fire, walks back into camp, walking with a limp and a make-shift cane says:</a:t>
            </a: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6123966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Use Inspiration when it Comes</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838200" y="1690688"/>
            <a:ext cx="10515600" cy="5502123"/>
          </a:xfrm>
        </p:spPr>
        <p:txBody>
          <a:bodyPr vert="horz" lIns="91440" tIns="45720" rIns="91440" bIns="45720" rtlCol="0" anchor="t">
            <a:normAutofit/>
          </a:bodyPr>
          <a:lstStyle/>
          <a:p>
            <a:pPr marL="0" lvl="0" indent="0" rtl="0" eaLnBrk="1" latinLnBrk="0" hangingPunct="1">
              <a:buNone/>
            </a:pPr>
            <a:endParaRPr lang="en-US" sz="3200" dirty="0">
              <a:solidFill>
                <a:srgbClr val="222222"/>
              </a:solidFill>
              <a:latin typeface="verdana" panose="020B0604030504040204" pitchFamily="34" charset="0"/>
            </a:endParaRPr>
          </a:p>
          <a:p>
            <a:pPr marL="0" lvl="0" indent="0" rtl="0" eaLnBrk="1" latinLnBrk="0" hangingPunct="1">
              <a:buNone/>
            </a:pPr>
            <a:r>
              <a:rPr lang="en-US" sz="4000" b="0" i="0" dirty="0">
                <a:solidFill>
                  <a:srgbClr val="222222"/>
                </a:solidFill>
                <a:effectLst/>
                <a:latin typeface="verdana" panose="020B0604030504040204" pitchFamily="34" charset="0"/>
              </a:rPr>
              <a:t>“yup, it was magic. </a:t>
            </a:r>
          </a:p>
          <a:p>
            <a:pPr marL="0" lvl="0" indent="0" rtl="0" eaLnBrk="1" latinLnBrk="0" hangingPunct="1">
              <a:buNone/>
            </a:pPr>
            <a:r>
              <a:rPr lang="en-US" sz="4000" b="0" i="0" dirty="0">
                <a:solidFill>
                  <a:srgbClr val="222222"/>
                </a:solidFill>
                <a:effectLst/>
                <a:latin typeface="verdana" panose="020B0604030504040204" pitchFamily="34" charset="0"/>
              </a:rPr>
              <a:t>Someone was trying to kill us”</a:t>
            </a:r>
            <a:endParaRPr lang="en-US" sz="3600"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3"/>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340088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Start Small</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0" rtl="0" eaLnBrk="1" latinLnBrk="0" hangingPunct="1"/>
            <a:r>
              <a:rPr lang="en-US" sz="4400" dirty="0">
                <a:effectLst/>
                <a:latin typeface="Calibri Light"/>
                <a:cs typeface="Calibri Light"/>
              </a:rPr>
              <a:t>Start with why, why is interesting</a:t>
            </a:r>
          </a:p>
          <a:p>
            <a:pPr lvl="1" rtl="0" eaLnBrk="1" latinLnBrk="0" hangingPunct="1">
              <a:buFont typeface="Wingdings" panose="020B0604020202020204" pitchFamily="34" charset="0"/>
              <a:buChar char="§"/>
            </a:pPr>
            <a:r>
              <a:rPr lang="en-US" dirty="0">
                <a:effectLst/>
              </a:rPr>
              <a:t>Why are adventurers needed?</a:t>
            </a:r>
            <a:endParaRPr lang="en-US" dirty="0">
              <a:effectLst/>
              <a:cs typeface="Calibri" panose="020F0502020204030204"/>
            </a:endParaRPr>
          </a:p>
          <a:p>
            <a:pPr lvl="1" rtl="0" eaLnBrk="1" latinLnBrk="0" hangingPunct="1">
              <a:buFont typeface="Wingdings" panose="020B0604020202020204" pitchFamily="34" charset="0"/>
              <a:buChar char="§"/>
            </a:pPr>
            <a:r>
              <a:rPr lang="en-US" dirty="0">
                <a:effectLst/>
              </a:rPr>
              <a:t>Who runs things</a:t>
            </a:r>
            <a:endParaRPr lang="en-US" dirty="0">
              <a:effectLst/>
              <a:cs typeface="Calibri" panose="020F0502020204030204"/>
            </a:endParaRPr>
          </a:p>
          <a:p>
            <a:pPr lvl="1" rtl="0" eaLnBrk="1" latinLnBrk="0" hangingPunct="1">
              <a:buFont typeface="Wingdings" panose="020B0604020202020204" pitchFamily="34" charset="0"/>
              <a:buChar char="§"/>
            </a:pPr>
            <a:r>
              <a:rPr lang="en-US" dirty="0">
                <a:effectLst/>
              </a:rPr>
              <a:t>What happened</a:t>
            </a:r>
            <a:r>
              <a:rPr lang="en-US" baseline="0" dirty="0">
                <a:effectLst/>
              </a:rPr>
              <a:t> 200 years ago</a:t>
            </a:r>
            <a:endParaRPr lang="en-US" baseline="0" dirty="0">
              <a:effectLst/>
              <a:cs typeface="Calibri" panose="020F0502020204030204"/>
            </a:endParaRPr>
          </a:p>
          <a:p>
            <a:pPr lvl="1" rtl="0" eaLnBrk="1" latinLnBrk="0" hangingPunct="1">
              <a:buFont typeface="Wingdings" panose="020B0604020202020204" pitchFamily="34" charset="0"/>
              <a:buChar char="§"/>
            </a:pPr>
            <a:r>
              <a:rPr lang="en-US" baseline="0" dirty="0">
                <a:effectLst/>
              </a:rPr>
              <a:t>Is this a successful empire, or is there a lost king/kingdom</a:t>
            </a:r>
            <a:endParaRPr lang="en-US"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7739939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Start Small</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0" rtl="0" eaLnBrk="1" latinLnBrk="0" hangingPunct="1"/>
            <a:r>
              <a:rPr lang="en-US" sz="4400" kern="1200" dirty="0">
                <a:effectLst/>
                <a:latin typeface="+mj-lt"/>
                <a:ea typeface="+mj-ea"/>
                <a:cs typeface="+mj-cs"/>
              </a:rPr>
              <a:t>Start with a place, simple place,</a:t>
            </a:r>
            <a:endParaRPr lang="en-US" dirty="0">
              <a:effectLst/>
            </a:endParaRPr>
          </a:p>
          <a:p>
            <a:pPr lvl="0" rtl="0" eaLnBrk="1" latinLnBrk="0" hangingPunct="1"/>
            <a:r>
              <a:rPr lang="en-US" sz="4400" kern="1200" dirty="0">
                <a:effectLst/>
                <a:latin typeface="+mj-lt"/>
                <a:ea typeface="+mj-ea"/>
                <a:cs typeface="+mj-cs"/>
              </a:rPr>
              <a:t>Town, Camp</a:t>
            </a:r>
            <a:r>
              <a:rPr lang="en-US" sz="4400" kern="1200" baseline="0" dirty="0">
                <a:effectLst/>
                <a:latin typeface="+mj-lt"/>
                <a:ea typeface="+mj-ea"/>
                <a:cs typeface="+mj-cs"/>
              </a:rPr>
              <a:t> Trail, Dungeon – what do the players see, hear, smell right now</a:t>
            </a:r>
            <a:endParaRPr lang="en-US" dirty="0">
              <a:effectLst/>
            </a:endParaRPr>
          </a:p>
          <a:p>
            <a:pPr lvl="0" rtl="0" eaLnBrk="1" latinLnBrk="0" hangingPunct="1"/>
            <a:r>
              <a:rPr lang="en-US" sz="4400" kern="1200" baseline="0" dirty="0">
                <a:effectLst/>
                <a:latin typeface="+mj-lt"/>
                <a:ea typeface="+mj-ea"/>
                <a:cs typeface="+mj-cs"/>
              </a:rPr>
              <a:t>Expand as they move</a:t>
            </a:r>
            <a:endParaRPr lang="en-US" dirty="0">
              <a:effectLs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596647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Start Small</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0" rtl="0" eaLnBrk="1" latinLnBrk="0" hangingPunct="1"/>
            <a:r>
              <a:rPr lang="en-US" sz="4400" kern="1200" baseline="0" dirty="0">
                <a:effectLst/>
                <a:latin typeface="+mj-lt"/>
                <a:ea typeface="+mj-ea"/>
                <a:cs typeface="+mj-cs"/>
              </a:rPr>
              <a:t>Build over time, but see where the players are going first</a:t>
            </a:r>
            <a:endParaRPr lang="en-US" sz="4400" kern="1200" baseline="0" dirty="0">
              <a:effectLst/>
              <a:latin typeface="+mj-lt"/>
              <a:ea typeface="+mj-ea"/>
              <a:cs typeface="Calibri Light"/>
            </a:endParaRPr>
          </a:p>
          <a:p>
            <a:pPr lvl="1" rtl="0" eaLnBrk="1" latinLnBrk="0" hangingPunct="1">
              <a:buFont typeface="Wingdings" panose="020B0604020202020204" pitchFamily="34" charset="0"/>
              <a:buChar char="§"/>
            </a:pPr>
            <a:r>
              <a:rPr lang="en-US" dirty="0">
                <a:effectLst/>
              </a:rPr>
              <a:t>Change</a:t>
            </a:r>
            <a:r>
              <a:rPr lang="en-US" baseline="0" dirty="0">
                <a:effectLst/>
              </a:rPr>
              <a:t> your world to suit the narrative</a:t>
            </a:r>
            <a:endParaRPr lang="en-US" baseline="0" dirty="0">
              <a:effectLst/>
              <a:cs typeface="Calibri" panose="020F0502020204030204"/>
            </a:endParaRPr>
          </a:p>
          <a:p>
            <a:pPr lvl="2" rtl="0" eaLnBrk="1" latinLnBrk="0" hangingPunct="1">
              <a:buFont typeface="Courier New" panose="020B0604020202020204" pitchFamily="34" charset="0"/>
              <a:buChar char="o"/>
            </a:pPr>
            <a:r>
              <a:rPr lang="en-US" dirty="0">
                <a:effectLst/>
              </a:rPr>
              <a:t>If the players go west, move some of the things you have planned for the east to the west</a:t>
            </a:r>
            <a:endParaRPr lang="en-US" dirty="0">
              <a:effectLst/>
              <a:cs typeface="Calibri" panose="020F0502020204030204"/>
            </a:endParaRPr>
          </a:p>
          <a:p>
            <a:pPr lvl="2" rtl="0" eaLnBrk="1" latinLnBrk="0" hangingPunct="1">
              <a:buFont typeface="Courier New" panose="020B0604020202020204" pitchFamily="34" charset="0"/>
              <a:buChar char="o"/>
            </a:pPr>
            <a:r>
              <a:rPr lang="en-US" dirty="0">
                <a:effectLst/>
              </a:rPr>
              <a:t>Or,</a:t>
            </a:r>
            <a:r>
              <a:rPr lang="en-US" baseline="0" dirty="0">
                <a:effectLst/>
              </a:rPr>
              <a:t> if they go west they find the cliffs of despair and nowhere to go….</a:t>
            </a:r>
            <a:endParaRPr lang="en-US"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109662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71BF1-D303-45A1-ACAC-131FF344F866}"/>
              </a:ext>
            </a:extLst>
          </p:cNvPr>
          <p:cNvSpPr>
            <a:spLocks noGrp="1"/>
          </p:cNvSpPr>
          <p:nvPr>
            <p:ph type="title"/>
          </p:nvPr>
        </p:nvSpPr>
        <p:spPr>
          <a:xfrm>
            <a:off x="832005" y="-272972"/>
            <a:ext cx="8793357" cy="1325563"/>
          </a:xfrm>
        </p:spPr>
        <p:txBody>
          <a:bodyPr/>
          <a:lstStyle/>
          <a:p>
            <a:r>
              <a:rPr lang="en-US" dirty="0"/>
              <a:t>You Meet in a Tavern</a:t>
            </a:r>
          </a:p>
        </p:txBody>
      </p:sp>
      <p:sp>
        <p:nvSpPr>
          <p:cNvPr id="3" name="Content Placeholder 2">
            <a:extLst>
              <a:ext uri="{FF2B5EF4-FFF2-40B4-BE49-F238E27FC236}">
                <a16:creationId xmlns:a16="http://schemas.microsoft.com/office/drawing/2014/main" id="{4522A138-57C9-4B85-9E27-B43CE592916A}"/>
              </a:ext>
            </a:extLst>
          </p:cNvPr>
          <p:cNvSpPr>
            <a:spLocks noGrp="1"/>
          </p:cNvSpPr>
          <p:nvPr>
            <p:ph idx="1"/>
          </p:nvPr>
        </p:nvSpPr>
        <p:spPr>
          <a:xfrm>
            <a:off x="856785" y="3220720"/>
            <a:ext cx="10515600" cy="3148291"/>
          </a:xfrm>
        </p:spPr>
        <p:txBody>
          <a:bodyPr vert="horz" lIns="91440" tIns="45720" rIns="91440" bIns="45720" rtlCol="0" anchor="t">
            <a:normAutofit/>
          </a:bodyPr>
          <a:lstStyle/>
          <a:p>
            <a:r>
              <a:rPr lang="en-US" dirty="0"/>
              <a:t>KISS – It does not need to be larger-than-life or complex</a:t>
            </a:r>
            <a:endParaRPr lang="en-US" dirty="0">
              <a:cs typeface="Calibri"/>
            </a:endParaRPr>
          </a:p>
          <a:p>
            <a:pPr lvl="1">
              <a:buFont typeface="Wingdings" panose="020B0604020202020204" pitchFamily="34" charset="0"/>
              <a:buChar char="§"/>
            </a:pPr>
            <a:r>
              <a:rPr lang="en-US" dirty="0"/>
              <a:t>Start with “You meet in a tavern”</a:t>
            </a:r>
            <a:endParaRPr lang="en-US" dirty="0">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C1EBA6DD-FDE5-4161-BAB7-6E4FBD9D5D25}"/>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101616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84D8E-2462-465E-83F7-01FEE84A6204}"/>
              </a:ext>
            </a:extLst>
          </p:cNvPr>
          <p:cNvSpPr>
            <a:spLocks noGrp="1"/>
          </p:cNvSpPr>
          <p:nvPr>
            <p:ph type="ctrTitle"/>
          </p:nvPr>
        </p:nvSpPr>
        <p:spPr/>
        <p:txBody>
          <a:bodyPr/>
          <a:lstStyle/>
          <a:p>
            <a:r>
              <a:rPr lang="en-US" dirty="0"/>
              <a:t>D&amp;D (TTRPG’s) is a game of communal storytelling</a:t>
            </a:r>
          </a:p>
        </p:txBody>
      </p:sp>
      <p:pic>
        <p:nvPicPr>
          <p:cNvPr id="3" name="Picture 2" descr="A close up of a plant&#10;&#10;Description generated with high confidence">
            <a:extLst>
              <a:ext uri="{FF2B5EF4-FFF2-40B4-BE49-F238E27FC236}">
                <a16:creationId xmlns:a16="http://schemas.microsoft.com/office/drawing/2014/main" id="{E0E5C7E8-2372-4433-8CA0-35D43C088217}"/>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27819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Ways to Start – Forced Meet</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1"/>
            <a:r>
              <a:rPr lang="en-US" sz="4000" dirty="0">
                <a:latin typeface="+mj-lt"/>
                <a:ea typeface="+mj-ea"/>
                <a:cs typeface="+mj-cs"/>
              </a:rPr>
              <a:t>Negatives:</a:t>
            </a:r>
          </a:p>
          <a:p>
            <a:pPr lvl="2"/>
            <a:r>
              <a:rPr lang="en-US" sz="3600" dirty="0">
                <a:latin typeface="+mj-lt"/>
                <a:ea typeface="+mj-ea"/>
                <a:cs typeface="+mj-cs"/>
              </a:rPr>
              <a:t>Can Be Clumsy</a:t>
            </a:r>
          </a:p>
          <a:p>
            <a:pPr lvl="2"/>
            <a:r>
              <a:rPr lang="en-US" sz="3600" kern="1200" baseline="0" dirty="0">
                <a:effectLst/>
                <a:latin typeface="+mj-lt"/>
                <a:ea typeface="+mj-ea"/>
                <a:cs typeface="+mj-cs"/>
              </a:rPr>
              <a:t>Trite</a:t>
            </a:r>
            <a:r>
              <a:rPr lang="en-US" sz="3600" dirty="0">
                <a:latin typeface="+mj-lt"/>
                <a:ea typeface="+mj-ea"/>
                <a:cs typeface="+mj-cs"/>
              </a:rPr>
              <a:t> &amp; Boring</a:t>
            </a:r>
          </a:p>
          <a:p>
            <a:pPr lvl="2"/>
            <a:r>
              <a:rPr lang="en-US" sz="3600" dirty="0">
                <a:latin typeface="+mj-lt"/>
                <a:ea typeface="+mj-ea"/>
                <a:cs typeface="+mj-cs"/>
              </a:rPr>
              <a:t>Forced by Definition</a:t>
            </a:r>
          </a:p>
          <a:p>
            <a:pPr lvl="1"/>
            <a:r>
              <a:rPr lang="en-US" sz="4000" baseline="0" dirty="0">
                <a:effectLst/>
                <a:latin typeface="+mj-lt"/>
                <a:ea typeface="+mj-ea"/>
                <a:cs typeface="+mj-cs"/>
              </a:rPr>
              <a:t>Positives:</a:t>
            </a:r>
          </a:p>
          <a:p>
            <a:pPr lvl="2"/>
            <a:r>
              <a:rPr lang="en-US" sz="3600" dirty="0">
                <a:latin typeface="+mj-lt"/>
                <a:ea typeface="+mj-ea"/>
                <a:cs typeface="+mj-cs"/>
              </a:rPr>
              <a:t>Classics are classics because they work</a:t>
            </a:r>
          </a:p>
          <a:p>
            <a:pPr lvl="2"/>
            <a:r>
              <a:rPr lang="en-US" sz="3600" baseline="0" dirty="0">
                <a:effectLst/>
                <a:latin typeface="+mj-lt"/>
                <a:ea typeface="+mj-ea"/>
                <a:cs typeface="+mj-cs"/>
              </a:rPr>
              <a:t>Can be </a:t>
            </a:r>
            <a:r>
              <a:rPr lang="en-US" sz="3600" dirty="0">
                <a:latin typeface="+mj-lt"/>
                <a:ea typeface="+mj-ea"/>
                <a:cs typeface="+mj-cs"/>
              </a:rPr>
              <a:t>made interesting while not being a trope</a:t>
            </a:r>
            <a:endParaRPr lang="en-US" sz="3600" baseline="0" dirty="0">
              <a:effectLst/>
              <a:latin typeface="+mj-lt"/>
              <a:ea typeface="+mj-ea"/>
              <a:cs typeface="+mj-cs"/>
            </a:endParaRPr>
          </a:p>
          <a:p>
            <a:pPr lvl="1"/>
            <a:endParaRPr lang="en-US"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270526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Ways to Start – Active Participation</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1"/>
            <a:r>
              <a:rPr lang="en-US" sz="4000" dirty="0">
                <a:latin typeface="+mj-lt"/>
                <a:ea typeface="+mj-ea"/>
                <a:cs typeface="+mj-cs"/>
              </a:rPr>
              <a:t>Negatives:</a:t>
            </a:r>
          </a:p>
          <a:p>
            <a:pPr lvl="2"/>
            <a:r>
              <a:rPr lang="en-US" sz="3600" dirty="0">
                <a:latin typeface="+mj-lt"/>
                <a:ea typeface="+mj-ea"/>
                <a:cs typeface="+mj-cs"/>
              </a:rPr>
              <a:t>Homework</a:t>
            </a:r>
          </a:p>
          <a:p>
            <a:pPr lvl="2"/>
            <a:r>
              <a:rPr lang="en-US" sz="3600" kern="1200" baseline="0" dirty="0">
                <a:effectLst/>
                <a:latin typeface="+mj-lt"/>
                <a:ea typeface="+mj-ea"/>
                <a:cs typeface="+mj-cs"/>
              </a:rPr>
              <a:t>Doesn’t always work</a:t>
            </a:r>
            <a:endParaRPr lang="en-US" sz="3600" dirty="0">
              <a:latin typeface="+mj-lt"/>
              <a:ea typeface="+mj-ea"/>
              <a:cs typeface="+mj-cs"/>
            </a:endParaRPr>
          </a:p>
          <a:p>
            <a:pPr lvl="2"/>
            <a:r>
              <a:rPr lang="en-US" sz="3600" dirty="0">
                <a:latin typeface="+mj-lt"/>
                <a:ea typeface="+mj-ea"/>
                <a:cs typeface="+mj-cs"/>
              </a:rPr>
              <a:t>More effort by the DM</a:t>
            </a:r>
          </a:p>
          <a:p>
            <a:pPr lvl="1"/>
            <a:r>
              <a:rPr lang="en-US" sz="4000" baseline="0" dirty="0">
                <a:effectLst/>
                <a:latin typeface="+mj-lt"/>
                <a:ea typeface="+mj-ea"/>
                <a:cs typeface="+mj-cs"/>
              </a:rPr>
              <a:t>Positives:</a:t>
            </a:r>
          </a:p>
          <a:p>
            <a:pPr lvl="2"/>
            <a:r>
              <a:rPr lang="en-US" sz="3600" dirty="0">
                <a:latin typeface="+mj-lt"/>
                <a:ea typeface="+mj-ea"/>
                <a:cs typeface="+mj-cs"/>
              </a:rPr>
              <a:t>Integrates the players</a:t>
            </a:r>
          </a:p>
          <a:p>
            <a:pPr lvl="2"/>
            <a:r>
              <a:rPr lang="en-US" sz="3600" baseline="0" dirty="0">
                <a:effectLst/>
                <a:latin typeface="+mj-lt"/>
                <a:ea typeface="+mj-ea"/>
                <a:cs typeface="+mj-cs"/>
              </a:rPr>
              <a:t>They start with a “why”</a:t>
            </a:r>
          </a:p>
          <a:p>
            <a:pPr lvl="1"/>
            <a:endParaRPr lang="en-US"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451450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Use Inspiration when it Comes</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838200" y="1690688"/>
            <a:ext cx="10515600" cy="5502123"/>
          </a:xfrm>
        </p:spPr>
        <p:txBody>
          <a:bodyPr vert="horz" lIns="91440" tIns="45720" rIns="91440" bIns="45720" rtlCol="0" anchor="t">
            <a:normAutofit/>
          </a:bodyPr>
          <a:lstStyle/>
          <a:p>
            <a:pPr marL="0" lvl="0" indent="0" rtl="0" eaLnBrk="1" latinLnBrk="0" hangingPunct="1">
              <a:buNone/>
            </a:pPr>
            <a:r>
              <a:rPr lang="en-US" sz="3200" b="0" i="0" dirty="0">
                <a:solidFill>
                  <a:srgbClr val="222222"/>
                </a:solidFill>
                <a:effectLst/>
                <a:latin typeface="verdana" panose="020B0604030504040204" pitchFamily="34" charset="0"/>
              </a:rPr>
              <a:t>[Audience Participation]</a:t>
            </a:r>
            <a:endParaRPr lang="en-US"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733261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838200" y="237456"/>
            <a:ext cx="9010475" cy="5939507"/>
          </a:xfrm>
        </p:spPr>
        <p:txBody>
          <a:bodyPr vert="horz" lIns="91440" tIns="45720" rIns="91440" bIns="45720" rtlCol="0" anchor="t">
            <a:normAutofit/>
          </a:bodyPr>
          <a:lstStyle/>
          <a:p>
            <a:pPr lvl="0" rtl="0" eaLnBrk="1" latinLnBrk="0" hangingPunct="1"/>
            <a:r>
              <a:rPr lang="en-US" sz="4400" kern="1200" baseline="0" dirty="0">
                <a:effectLst/>
                <a:latin typeface="+mj-lt"/>
                <a:ea typeface="+mj-ea"/>
                <a:cs typeface="+mj-cs"/>
              </a:rPr>
              <a:t>Use Google Images</a:t>
            </a:r>
          </a:p>
          <a:p>
            <a:pPr marL="457200" lvl="1" indent="0" algn="r">
              <a:buNone/>
            </a:pPr>
            <a:endParaRPr lang="en-US" dirty="0">
              <a:effectLst/>
              <a:latin typeface="+mj-lt"/>
              <a:ea typeface="+mj-ea"/>
              <a:cs typeface="+mj-cs"/>
            </a:endParaRPr>
          </a:p>
          <a:p>
            <a:pPr marL="457200" lvl="1" indent="0" algn="r">
              <a:buNone/>
            </a:pPr>
            <a:endParaRPr lang="en-US" dirty="0">
              <a:latin typeface="+mj-lt"/>
              <a:ea typeface="+mj-ea"/>
              <a:cs typeface="+mj-cs"/>
            </a:endParaRPr>
          </a:p>
          <a:p>
            <a:pPr marL="457200" lvl="1" indent="0" algn="r">
              <a:buNone/>
            </a:pPr>
            <a:r>
              <a:rPr lang="en-US" dirty="0">
                <a:effectLst/>
                <a:latin typeface="+mj-lt"/>
                <a:ea typeface="+mj-ea"/>
                <a:cs typeface="+mj-cs"/>
              </a:rPr>
              <a:t>&lt;---------------Town</a:t>
            </a:r>
          </a:p>
          <a:p>
            <a:pPr lvl="1"/>
            <a:endParaRPr lang="en-US" dirty="0">
              <a:latin typeface="+mj-lt"/>
              <a:ea typeface="+mj-ea"/>
              <a:cs typeface="+mj-cs"/>
            </a:endParaRPr>
          </a:p>
          <a:p>
            <a:pPr lvl="1"/>
            <a:endParaRPr lang="en-US" dirty="0">
              <a:effectLst/>
              <a:latin typeface="+mj-lt"/>
              <a:ea typeface="+mj-ea"/>
              <a:cs typeface="+mj-cs"/>
            </a:endParaRPr>
          </a:p>
          <a:p>
            <a:pPr lvl="1"/>
            <a:endParaRPr lang="en-US" dirty="0">
              <a:latin typeface="+mj-lt"/>
              <a:ea typeface="+mj-ea"/>
              <a:cs typeface="+mj-cs"/>
            </a:endParaRPr>
          </a:p>
          <a:p>
            <a:pPr lvl="1"/>
            <a:endParaRPr lang="en-US" dirty="0">
              <a:effectLst/>
              <a:latin typeface="+mj-lt"/>
              <a:ea typeface="+mj-ea"/>
              <a:cs typeface="+mj-cs"/>
            </a:endParaRPr>
          </a:p>
          <a:p>
            <a:pPr lvl="1"/>
            <a:endParaRPr lang="en-US" dirty="0">
              <a:latin typeface="+mj-lt"/>
              <a:ea typeface="+mj-ea"/>
              <a:cs typeface="+mj-cs"/>
            </a:endParaRPr>
          </a:p>
          <a:p>
            <a:pPr lvl="1"/>
            <a:endParaRPr lang="en-US" dirty="0">
              <a:latin typeface="+mj-lt"/>
              <a:ea typeface="+mj-ea"/>
              <a:cs typeface="+mj-cs"/>
            </a:endParaRPr>
          </a:p>
          <a:p>
            <a:pPr lvl="1"/>
            <a:endParaRPr lang="en-US" dirty="0">
              <a:latin typeface="+mj-lt"/>
              <a:ea typeface="+mj-ea"/>
              <a:cs typeface="+mj-cs"/>
            </a:endParaRPr>
          </a:p>
          <a:p>
            <a:pPr marL="457200" lvl="1" indent="0">
              <a:buNone/>
            </a:pPr>
            <a:r>
              <a:rPr lang="en-US" dirty="0">
                <a:latin typeface="+mj-lt"/>
                <a:ea typeface="+mj-ea"/>
                <a:cs typeface="+mj-cs"/>
              </a:rPr>
              <a:t>Tavern ---------------------&gt;</a:t>
            </a:r>
            <a:endParaRPr lang="en-US" dirty="0">
              <a:effectLs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pic>
        <p:nvPicPr>
          <p:cNvPr id="6" name="Picture 5" descr="A close up of a lizard&#10;&#10;Description automatically generated">
            <a:extLst>
              <a:ext uri="{FF2B5EF4-FFF2-40B4-BE49-F238E27FC236}">
                <a16:creationId xmlns:a16="http://schemas.microsoft.com/office/drawing/2014/main" id="{CDB43DF8-F30A-4C42-BE05-F238D3ADB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916" y="1270686"/>
            <a:ext cx="4390454" cy="2669396"/>
          </a:xfrm>
          <a:prstGeom prst="rect">
            <a:avLst/>
          </a:prstGeom>
        </p:spPr>
      </p:pic>
      <p:pic>
        <p:nvPicPr>
          <p:cNvPr id="8" name="Picture 7" descr="A picture containing indoor, fire, room, table&#10;&#10;Description automatically generated">
            <a:extLst>
              <a:ext uri="{FF2B5EF4-FFF2-40B4-BE49-F238E27FC236}">
                <a16:creationId xmlns:a16="http://schemas.microsoft.com/office/drawing/2014/main" id="{C9ACA7B4-5088-4923-8A64-13E56D0A55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4250" y="2370967"/>
            <a:ext cx="5557878" cy="3643754"/>
          </a:xfrm>
          <a:prstGeom prst="rect">
            <a:avLst/>
          </a:prstGeom>
        </p:spPr>
      </p:pic>
    </p:spTree>
    <p:extLst>
      <p:ext uri="{BB962C8B-B14F-4D97-AF65-F5344CB8AC3E}">
        <p14:creationId xmlns:p14="http://schemas.microsoft.com/office/powerpoint/2010/main" val="1724136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8937D-E31A-4355-B336-E36E563E28EF}"/>
              </a:ext>
            </a:extLst>
          </p:cNvPr>
          <p:cNvSpPr>
            <a:spLocks noGrp="1"/>
          </p:cNvSpPr>
          <p:nvPr>
            <p:ph type="title"/>
          </p:nvPr>
        </p:nvSpPr>
        <p:spPr>
          <a:xfrm>
            <a:off x="116747" y="55679"/>
            <a:ext cx="10515600" cy="1325563"/>
          </a:xfrm>
        </p:spPr>
        <p:txBody>
          <a:bodyPr/>
          <a:lstStyle/>
          <a:p>
            <a:r>
              <a:rPr lang="en-US" dirty="0"/>
              <a:t>Use Reddit</a:t>
            </a:r>
          </a:p>
        </p:txBody>
      </p:sp>
      <p:pic>
        <p:nvPicPr>
          <p:cNvPr id="5" name="Content Placeholder 4" descr="Text&#10;&#10;Description automatically generated">
            <a:extLst>
              <a:ext uri="{FF2B5EF4-FFF2-40B4-BE49-F238E27FC236}">
                <a16:creationId xmlns:a16="http://schemas.microsoft.com/office/drawing/2014/main" id="{A7EBA8D6-53DF-421B-8321-BBA1E60407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09519" y="231373"/>
            <a:ext cx="3765734" cy="3652729"/>
          </a:xfrm>
        </p:spPr>
      </p:pic>
      <p:pic>
        <p:nvPicPr>
          <p:cNvPr id="7" name="Picture 6" descr="Text&#10;&#10;Description automatically generated with medium confidence">
            <a:extLst>
              <a:ext uri="{FF2B5EF4-FFF2-40B4-BE49-F238E27FC236}">
                <a16:creationId xmlns:a16="http://schemas.microsoft.com/office/drawing/2014/main" id="{EC21AF76-2EE7-4B23-B669-A71B238ED6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6978" y="3267673"/>
            <a:ext cx="4095080" cy="2835055"/>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046C48CC-9E37-4283-80F4-23A346C112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747" y="1132150"/>
            <a:ext cx="3766082" cy="3272070"/>
          </a:xfrm>
          <a:prstGeom prst="rect">
            <a:avLst/>
          </a:prstGeom>
        </p:spPr>
      </p:pic>
      <p:sp>
        <p:nvSpPr>
          <p:cNvPr id="10" name="TextBox 9">
            <a:extLst>
              <a:ext uri="{FF2B5EF4-FFF2-40B4-BE49-F238E27FC236}">
                <a16:creationId xmlns:a16="http://schemas.microsoft.com/office/drawing/2014/main" id="{536F20EA-79BE-4324-B093-22C0F8AC929B}"/>
              </a:ext>
            </a:extLst>
          </p:cNvPr>
          <p:cNvSpPr txBox="1"/>
          <p:nvPr/>
        </p:nvSpPr>
        <p:spPr>
          <a:xfrm>
            <a:off x="3861761" y="1406409"/>
            <a:ext cx="3822713" cy="461665"/>
          </a:xfrm>
          <a:prstGeom prst="rect">
            <a:avLst/>
          </a:prstGeom>
          <a:noFill/>
        </p:spPr>
        <p:txBody>
          <a:bodyPr wrap="none" rtlCol="0">
            <a:spAutoFit/>
          </a:bodyPr>
          <a:lstStyle/>
          <a:p>
            <a:r>
              <a:rPr lang="en-US" sz="2400" dirty="0">
                <a:sym typeface="Wingdings" panose="05000000000000000000" pitchFamily="2" charset="2"/>
              </a:rPr>
              <a:t>-----r/</a:t>
            </a:r>
            <a:r>
              <a:rPr lang="en-US" sz="2400" dirty="0" err="1">
                <a:sym typeface="Wingdings" panose="05000000000000000000" pitchFamily="2" charset="2"/>
              </a:rPr>
              <a:t>dndadventurewriters</a:t>
            </a:r>
            <a:endParaRPr lang="en-US" sz="2400" dirty="0"/>
          </a:p>
        </p:txBody>
      </p:sp>
      <p:sp>
        <p:nvSpPr>
          <p:cNvPr id="11" name="TextBox 10">
            <a:extLst>
              <a:ext uri="{FF2B5EF4-FFF2-40B4-BE49-F238E27FC236}">
                <a16:creationId xmlns:a16="http://schemas.microsoft.com/office/drawing/2014/main" id="{8CAB7792-18C1-4B94-A6F5-F4F21253C1F0}"/>
              </a:ext>
            </a:extLst>
          </p:cNvPr>
          <p:cNvSpPr txBox="1"/>
          <p:nvPr/>
        </p:nvSpPr>
        <p:spPr>
          <a:xfrm>
            <a:off x="8691862" y="4764947"/>
            <a:ext cx="2707664" cy="523220"/>
          </a:xfrm>
          <a:prstGeom prst="rect">
            <a:avLst/>
          </a:prstGeom>
          <a:noFill/>
        </p:spPr>
        <p:txBody>
          <a:bodyPr wrap="none" rtlCol="0">
            <a:spAutoFit/>
          </a:bodyPr>
          <a:lstStyle/>
          <a:p>
            <a:r>
              <a:rPr lang="en-US" sz="2800" dirty="0">
                <a:sym typeface="Wingdings" panose="05000000000000000000" pitchFamily="2" charset="2"/>
              </a:rPr>
              <a:t>-----r/</a:t>
            </a:r>
            <a:r>
              <a:rPr lang="en-US" sz="2800" dirty="0" err="1">
                <a:sym typeface="Wingdings" panose="05000000000000000000" pitchFamily="2" charset="2"/>
              </a:rPr>
              <a:t>dndmaps</a:t>
            </a:r>
            <a:endParaRPr lang="en-US" sz="2800" dirty="0"/>
          </a:p>
        </p:txBody>
      </p:sp>
      <p:sp>
        <p:nvSpPr>
          <p:cNvPr id="12" name="TextBox 11">
            <a:extLst>
              <a:ext uri="{FF2B5EF4-FFF2-40B4-BE49-F238E27FC236}">
                <a16:creationId xmlns:a16="http://schemas.microsoft.com/office/drawing/2014/main" id="{12A160E4-909E-4AD2-9151-A84A30CECBDE}"/>
              </a:ext>
            </a:extLst>
          </p:cNvPr>
          <p:cNvSpPr txBox="1"/>
          <p:nvPr/>
        </p:nvSpPr>
        <p:spPr>
          <a:xfrm>
            <a:off x="5513327" y="2313221"/>
            <a:ext cx="2873800" cy="461665"/>
          </a:xfrm>
          <a:prstGeom prst="rect">
            <a:avLst/>
          </a:prstGeom>
          <a:noFill/>
        </p:spPr>
        <p:txBody>
          <a:bodyPr wrap="none" rtlCol="0">
            <a:spAutoFit/>
          </a:bodyPr>
          <a:lstStyle/>
          <a:p>
            <a:pPr algn="r"/>
            <a:r>
              <a:rPr lang="en-US" sz="2400" dirty="0">
                <a:sym typeface="Wingdings" panose="05000000000000000000" pitchFamily="2" charset="2"/>
              </a:rPr>
              <a:t>r/</a:t>
            </a:r>
            <a:r>
              <a:rPr lang="en-US" sz="2400" dirty="0" err="1">
                <a:sym typeface="Wingdings" panose="05000000000000000000" pitchFamily="2" charset="2"/>
              </a:rPr>
              <a:t>battlemaps</a:t>
            </a:r>
            <a:r>
              <a:rPr lang="en-US" sz="2400" dirty="0">
                <a:sym typeface="Wingdings" panose="05000000000000000000" pitchFamily="2" charset="2"/>
              </a:rPr>
              <a:t>--------</a:t>
            </a:r>
            <a:endParaRPr lang="en-US" sz="2400" dirty="0"/>
          </a:p>
        </p:txBody>
      </p:sp>
    </p:spTree>
    <p:extLst>
      <p:ext uri="{BB962C8B-B14F-4D97-AF65-F5344CB8AC3E}">
        <p14:creationId xmlns:p14="http://schemas.microsoft.com/office/powerpoint/2010/main" val="32609871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4F06-A6E7-42C6-9866-0C72DEAB2DD9}"/>
              </a:ext>
            </a:extLst>
          </p:cNvPr>
          <p:cNvSpPr>
            <a:spLocks noGrp="1"/>
          </p:cNvSpPr>
          <p:nvPr>
            <p:ph type="title"/>
          </p:nvPr>
        </p:nvSpPr>
        <p:spPr>
          <a:xfrm>
            <a:off x="801029" y="-387"/>
            <a:ext cx="8409259" cy="1325563"/>
          </a:xfrm>
        </p:spPr>
        <p:txBody>
          <a:bodyPr/>
          <a:lstStyle/>
          <a:p>
            <a:r>
              <a:rPr lang="en-US" dirty="0"/>
              <a:t>Tools We</a:t>
            </a:r>
            <a:r>
              <a:rPr lang="en-US" baseline="0" dirty="0"/>
              <a:t> Use (Online Tools)</a:t>
            </a:r>
            <a:endParaRPr lang="en-US" dirty="0"/>
          </a:p>
        </p:txBody>
      </p:sp>
      <p:sp>
        <p:nvSpPr>
          <p:cNvPr id="3" name="Content Placeholder 2">
            <a:extLst>
              <a:ext uri="{FF2B5EF4-FFF2-40B4-BE49-F238E27FC236}">
                <a16:creationId xmlns:a16="http://schemas.microsoft.com/office/drawing/2014/main" id="{28D4AF88-6642-4642-840C-5C6D8BD4C267}"/>
              </a:ext>
            </a:extLst>
          </p:cNvPr>
          <p:cNvSpPr>
            <a:spLocks noGrp="1"/>
          </p:cNvSpPr>
          <p:nvPr>
            <p:ph idx="1"/>
          </p:nvPr>
        </p:nvSpPr>
        <p:spPr>
          <a:xfrm>
            <a:off x="801029" y="1144162"/>
            <a:ext cx="10664282" cy="5113337"/>
          </a:xfrm>
        </p:spPr>
        <p:txBody>
          <a:bodyPr vert="horz" lIns="91440" tIns="45720" rIns="91440" bIns="45720" rtlCol="0" anchor="t">
            <a:normAutofit/>
          </a:bodyPr>
          <a:lstStyle/>
          <a:p>
            <a:r>
              <a:rPr lang="en-US" dirty="0"/>
              <a:t>DMs Guild – free content (change it to make it yours)</a:t>
            </a:r>
          </a:p>
          <a:p>
            <a:pPr lvl="1">
              <a:buFont typeface="Wingdings" panose="020B0604020202020204" pitchFamily="34" charset="0"/>
              <a:buChar char="§"/>
            </a:pPr>
            <a:r>
              <a:rPr lang="en-US" sz="2000" dirty="0"/>
              <a:t>Tons of free content, including adventures: </a:t>
            </a:r>
            <a:r>
              <a:rPr lang="en-US" sz="2000" dirty="0">
                <a:hlinkClick r:id="rId2"/>
              </a:rPr>
              <a:t>https://www.dmsguild.com/</a:t>
            </a:r>
            <a:r>
              <a:rPr lang="en-US" sz="2000" dirty="0"/>
              <a:t> </a:t>
            </a:r>
            <a:endParaRPr lang="en-US" sz="1600" dirty="0">
              <a:cs typeface="Calibri"/>
            </a:endParaRPr>
          </a:p>
          <a:p>
            <a:r>
              <a:rPr lang="en-US" dirty="0" err="1"/>
              <a:t>DonJon</a:t>
            </a:r>
            <a:r>
              <a:rPr lang="en-US" dirty="0"/>
              <a:t> – </a:t>
            </a:r>
            <a:r>
              <a:rPr lang="en-US" sz="2000" dirty="0"/>
              <a:t>The best tools here are: Random Dungeon Generator, Encounter Size Calc, Random Generator: </a:t>
            </a:r>
            <a:r>
              <a:rPr lang="en-US" sz="2000" dirty="0">
                <a:hlinkClick r:id="rId3"/>
              </a:rPr>
              <a:t>https://donjon.bin.sh/5e/</a:t>
            </a:r>
            <a:r>
              <a:rPr lang="en-US" sz="2000" dirty="0"/>
              <a:t> </a:t>
            </a:r>
            <a:endParaRPr lang="en-US" sz="2000" dirty="0">
              <a:cs typeface="Calibri"/>
            </a:endParaRPr>
          </a:p>
          <a:p>
            <a:r>
              <a:rPr lang="en-US" dirty="0"/>
              <a:t>One Page Dungeon – </a:t>
            </a:r>
            <a:r>
              <a:rPr lang="en-US" sz="2000" dirty="0"/>
              <a:t>Every refresh is a new dungeon (Hint: Print to PDF) </a:t>
            </a:r>
            <a:r>
              <a:rPr lang="en-US" sz="2000" dirty="0">
                <a:hlinkClick r:id="rId4"/>
              </a:rPr>
              <a:t>https://watabou.itch.io/one-page-dungeon</a:t>
            </a:r>
            <a:r>
              <a:rPr lang="en-US" sz="2000" dirty="0"/>
              <a:t> </a:t>
            </a:r>
            <a:endParaRPr lang="en-US" sz="2000" dirty="0">
              <a:cs typeface="Calibri"/>
            </a:endParaRPr>
          </a:p>
          <a:p>
            <a:r>
              <a:rPr lang="en-US" dirty="0"/>
              <a:t>Kobold Fight Club – </a:t>
            </a:r>
            <a:r>
              <a:rPr lang="en-US" sz="2000" dirty="0"/>
              <a:t>Really good encounter builder </a:t>
            </a:r>
            <a:r>
              <a:rPr lang="en-US" sz="2000" dirty="0">
                <a:hlinkClick r:id="rId5"/>
              </a:rPr>
              <a:t>https://kobold.club/fight/#/encounter-builder</a:t>
            </a:r>
            <a:r>
              <a:rPr lang="en-US" sz="2000" dirty="0"/>
              <a:t> </a:t>
            </a:r>
            <a:endParaRPr lang="en-US" dirty="0"/>
          </a:p>
          <a:p>
            <a:r>
              <a:rPr lang="en-US" sz="2900" dirty="0">
                <a:ea typeface="+mn-lt"/>
                <a:cs typeface="+mn-lt"/>
              </a:rPr>
              <a:t>The </a:t>
            </a:r>
            <a:r>
              <a:rPr lang="en-US" sz="2900" dirty="0" err="1">
                <a:ea typeface="+mn-lt"/>
                <a:cs typeface="+mn-lt"/>
              </a:rPr>
              <a:t>Homebrewery</a:t>
            </a:r>
            <a:endParaRPr lang="en-US" sz="2900" dirty="0">
              <a:ea typeface="+mn-lt"/>
              <a:cs typeface="+mn-lt"/>
            </a:endParaRPr>
          </a:p>
          <a:p>
            <a:pPr lvl="1">
              <a:buFont typeface="Wingdings" panose="020B0604020202020204" pitchFamily="34" charset="0"/>
              <a:buChar char="§"/>
            </a:pPr>
            <a:r>
              <a:rPr lang="en-US" sz="2000" dirty="0">
                <a:ea typeface="+mn-lt"/>
                <a:cs typeface="+mn-lt"/>
              </a:rPr>
              <a:t>Make your Homebrew look official: </a:t>
            </a:r>
            <a:r>
              <a:rPr lang="en-US" sz="2000" dirty="0">
                <a:ea typeface="+mn-lt"/>
                <a:cs typeface="+mn-lt"/>
                <a:hlinkClick r:id="rId6"/>
              </a:rPr>
              <a:t>https://homebrewery.naturalcrit.com/</a:t>
            </a:r>
            <a:endParaRPr lang="en-US" sz="2000" dirty="0">
              <a:ea typeface="+mn-lt"/>
              <a:cs typeface="+mn-lt"/>
            </a:endParaRPr>
          </a:p>
          <a:p>
            <a:pPr>
              <a:buFont typeface="Wingdings" panose="020B0604020202020204" pitchFamily="34" charset="0"/>
              <a:buChar char="§"/>
            </a:pPr>
            <a:r>
              <a:rPr lang="en-US" sz="2400" dirty="0">
                <a:ea typeface="+mn-lt"/>
                <a:cs typeface="+mn-lt"/>
              </a:rPr>
              <a:t>Fantasy Map Generator:</a:t>
            </a:r>
          </a:p>
          <a:p>
            <a:pPr lvl="1">
              <a:buFont typeface="Wingdings" panose="020B0604020202020204" pitchFamily="34" charset="0"/>
              <a:buChar char="§"/>
            </a:pPr>
            <a:r>
              <a:rPr lang="en-US" sz="2000" dirty="0">
                <a:ea typeface="+mn-lt"/>
                <a:cs typeface="+mn-lt"/>
                <a:hlinkClick r:id="rId7"/>
              </a:rPr>
              <a:t>https://azgaar.github.io/Fantasy-Map-Generator/</a:t>
            </a:r>
            <a:r>
              <a:rPr lang="en-US" sz="2000" dirty="0">
                <a:ea typeface="+mn-lt"/>
                <a:cs typeface="+mn-lt"/>
              </a:rPr>
              <a:t> </a:t>
            </a:r>
          </a:p>
        </p:txBody>
      </p:sp>
      <p:pic>
        <p:nvPicPr>
          <p:cNvPr id="5" name="Picture 4" descr="A close up of a plant&#10;&#10;Description generated with high confidence">
            <a:extLst>
              <a:ext uri="{FF2B5EF4-FFF2-40B4-BE49-F238E27FC236}">
                <a16:creationId xmlns:a16="http://schemas.microsoft.com/office/drawing/2014/main" id="{5166ECAF-9045-4C6A-ACDF-C29E80DE85F5}"/>
              </a:ext>
            </a:extLst>
          </p:cNvPr>
          <p:cNvPicPr>
            <a:picLocks noChangeAspect="1"/>
          </p:cNvPicPr>
          <p:nvPr/>
        </p:nvPicPr>
        <p:blipFill>
          <a:blip r:embed="rId8"/>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505251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4F06-A6E7-42C6-9866-0C72DEAB2DD9}"/>
              </a:ext>
            </a:extLst>
          </p:cNvPr>
          <p:cNvSpPr>
            <a:spLocks noGrp="1"/>
          </p:cNvSpPr>
          <p:nvPr>
            <p:ph type="title"/>
          </p:nvPr>
        </p:nvSpPr>
        <p:spPr>
          <a:xfrm>
            <a:off x="801029" y="-387"/>
            <a:ext cx="8409259" cy="1325563"/>
          </a:xfrm>
        </p:spPr>
        <p:txBody>
          <a:bodyPr/>
          <a:lstStyle/>
          <a:p>
            <a:r>
              <a:rPr lang="en-US" dirty="0"/>
              <a:t>Tools We</a:t>
            </a:r>
            <a:r>
              <a:rPr lang="en-US" baseline="0" dirty="0"/>
              <a:t> Use (Online Tools)</a:t>
            </a:r>
            <a:endParaRPr lang="en-US" dirty="0"/>
          </a:p>
        </p:txBody>
      </p:sp>
      <p:sp>
        <p:nvSpPr>
          <p:cNvPr id="3" name="Content Placeholder 2">
            <a:extLst>
              <a:ext uri="{FF2B5EF4-FFF2-40B4-BE49-F238E27FC236}">
                <a16:creationId xmlns:a16="http://schemas.microsoft.com/office/drawing/2014/main" id="{28D4AF88-6642-4642-840C-5C6D8BD4C267}"/>
              </a:ext>
            </a:extLst>
          </p:cNvPr>
          <p:cNvSpPr>
            <a:spLocks noGrp="1"/>
          </p:cNvSpPr>
          <p:nvPr>
            <p:ph idx="1"/>
          </p:nvPr>
        </p:nvSpPr>
        <p:spPr>
          <a:xfrm>
            <a:off x="801029" y="1144162"/>
            <a:ext cx="10664282" cy="5113337"/>
          </a:xfrm>
        </p:spPr>
        <p:txBody>
          <a:bodyPr vert="horz" lIns="91440" tIns="45720" rIns="91440" bIns="45720" rtlCol="0" anchor="t">
            <a:normAutofit/>
          </a:bodyPr>
          <a:lstStyle/>
          <a:p>
            <a:r>
              <a:rPr lang="en-US" dirty="0"/>
              <a:t>Reddit - At least 10 subreddits for D&amp;D </a:t>
            </a:r>
            <a:r>
              <a:rPr lang="en-US" sz="2000" dirty="0">
                <a:hlinkClick r:id="rId2"/>
              </a:rPr>
              <a:t>https://old.reddit.com</a:t>
            </a:r>
            <a:r>
              <a:rPr lang="en-US" sz="2000" dirty="0"/>
              <a:t> </a:t>
            </a:r>
          </a:p>
          <a:p>
            <a:pPr lvl="2">
              <a:buFont typeface="Wingdings" panose="020B0604020202020204" pitchFamily="34" charset="0"/>
              <a:buChar char="§"/>
            </a:pPr>
            <a:r>
              <a:rPr lang="en-US" sz="1600" dirty="0">
                <a:cs typeface="Calibri" panose="020F0502020204030204"/>
                <a:hlinkClick r:id="rId3"/>
              </a:rPr>
              <a:t>https://old.reddit.com/r/DMToolkit/</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4"/>
              </a:rPr>
              <a:t>https://old.reddit.com/r/DnD/</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5"/>
              </a:rPr>
              <a:t>https://old.reddit.com/r/DnDBehindTheScreen/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6"/>
              </a:rPr>
              <a:t>https://old.reddit.com/r/DnDHomebrew/</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7"/>
              </a:rPr>
              <a:t>https://old.reddit.com/r/DMAcademy/</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8"/>
              </a:rPr>
              <a:t>https://old.reddit.com/r/dndmonsters/</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9"/>
              </a:rPr>
              <a:t>https://old.reddit.com/r/DungeonsAndDragons/</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0"/>
              </a:rPr>
              <a:t>https://old.reddit.com/r/DMporn/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1"/>
              </a:rPr>
              <a:t>https://www.reddit.com/r/DnDBehindTheScreen/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2"/>
              </a:rPr>
              <a:t>https://www.reddit.com/r/onePageDungeon/</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3"/>
              </a:rPr>
              <a:t>https://dmdavid.com/tag/7-dungeons-dragons-character-builds-absurdly-good-at-one-thing/</a:t>
            </a:r>
            <a:r>
              <a:rPr lang="en-US" sz="1600" dirty="0">
                <a:cs typeface="Calibri" panose="020F0502020204030204"/>
              </a:rPr>
              <a:t> </a:t>
            </a:r>
          </a:p>
          <a:p>
            <a:pPr lvl="2">
              <a:buFont typeface="Wingdings" panose="020B0604020202020204" pitchFamily="34" charset="0"/>
              <a:buChar char="§"/>
            </a:pPr>
            <a:r>
              <a:rPr lang="en-US" sz="1600" dirty="0">
                <a:cs typeface="Calibri" panose="020F0502020204030204"/>
                <a:hlinkClick r:id="rId14"/>
              </a:rPr>
              <a:t>http://gdnd.wikidot.com/character-creation</a:t>
            </a:r>
            <a:r>
              <a:rPr lang="en-US" sz="1600" dirty="0">
                <a:cs typeface="Calibri" panose="020F0502020204030204"/>
              </a:rPr>
              <a:t> </a:t>
            </a:r>
          </a:p>
        </p:txBody>
      </p:sp>
      <p:pic>
        <p:nvPicPr>
          <p:cNvPr id="5" name="Picture 4" descr="A close up of a plant&#10;&#10;Description generated with high confidence">
            <a:extLst>
              <a:ext uri="{FF2B5EF4-FFF2-40B4-BE49-F238E27FC236}">
                <a16:creationId xmlns:a16="http://schemas.microsoft.com/office/drawing/2014/main" id="{5166ECAF-9045-4C6A-ACDF-C29E80DE85F5}"/>
              </a:ext>
            </a:extLst>
          </p:cNvPr>
          <p:cNvPicPr>
            <a:picLocks noChangeAspect="1"/>
          </p:cNvPicPr>
          <p:nvPr/>
        </p:nvPicPr>
        <p:blipFill>
          <a:blip r:embed="rId15"/>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3232822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solidFill>
                  <a:srgbClr val="FF0000"/>
                </a:solidFill>
              </a:rPr>
              <a:t>The Greatest Adventure Begins with a </a:t>
            </a:r>
            <a:r>
              <a:rPr lang="en-US" sz="2400" dirty="0">
                <a:solidFill>
                  <a:srgbClr val="FF0000"/>
                </a:solidFill>
              </a:rPr>
              <a:t>S</a:t>
            </a:r>
            <a:r>
              <a:rPr lang="en-US" sz="2400" baseline="0" dirty="0">
                <a:solidFill>
                  <a:srgbClr val="FF0000"/>
                </a:solidFill>
              </a:rPr>
              <a:t>ingle Scene (</a:t>
            </a:r>
            <a:r>
              <a:rPr lang="en-US" sz="2400" b="1" baseline="0" dirty="0">
                <a:solidFill>
                  <a:srgbClr val="FF0000"/>
                </a:solidFill>
              </a:rPr>
              <a:t>DND for Beginners #3</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EB63F6A1-08AF-4F8D-AA85-513430601E57}"/>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6006098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solidFill>
                  <a:srgbClr val="FF0000"/>
                </a:solidFill>
              </a:rPr>
              <a:t>DND Needs You…r World! (</a:t>
            </a:r>
            <a:r>
              <a:rPr lang="en-US" sz="2400" b="1" baseline="0" dirty="0">
                <a:solidFill>
                  <a:srgbClr val="FF0000"/>
                </a:solidFill>
              </a:rPr>
              <a:t>DND for Beginners #4</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13527188-2929-46B9-99F1-DD3C1E948DB4}"/>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20104123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p:txBody>
          <a:bodyPr>
            <a:normAutofit/>
          </a:bodyPr>
          <a:lstStyle/>
          <a:p>
            <a:pPr rtl="0" eaLnBrk="1" latinLnBrk="0" hangingPunct="1"/>
            <a:r>
              <a:rPr lang="en-US" sz="4400" kern="1200" baseline="0" dirty="0">
                <a:solidFill>
                  <a:schemeClr val="tx1"/>
                </a:solidFill>
                <a:effectLst/>
                <a:latin typeface="+mj-lt"/>
                <a:ea typeface="+mj-ea"/>
                <a:cs typeface="+mj-cs"/>
              </a:rPr>
              <a:t>Start Small</a:t>
            </a:r>
            <a:endParaRPr lang="en-US" dirty="0"/>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p:txBody>
          <a:bodyPr vert="horz" lIns="91440" tIns="45720" rIns="91440" bIns="45720" rtlCol="0" anchor="t">
            <a:normAutofit/>
          </a:bodyPr>
          <a:lstStyle/>
          <a:p>
            <a:pPr lvl="0" rtl="0" eaLnBrk="1" latinLnBrk="0" hangingPunct="1"/>
            <a:r>
              <a:rPr lang="en-US" sz="4400" dirty="0">
                <a:effectLst/>
                <a:latin typeface="Calibri Light"/>
                <a:cs typeface="Calibri Light"/>
              </a:rPr>
              <a:t>Start with why, why is interesting</a:t>
            </a:r>
          </a:p>
          <a:p>
            <a:pPr lvl="1" rtl="0" eaLnBrk="1" latinLnBrk="0" hangingPunct="1">
              <a:buFont typeface="Wingdings" panose="020B0604020202020204" pitchFamily="34" charset="0"/>
              <a:buChar char="§"/>
            </a:pPr>
            <a:r>
              <a:rPr lang="en-US" dirty="0">
                <a:effectLst/>
              </a:rPr>
              <a:t>Why are adventurers needed?</a:t>
            </a:r>
            <a:endParaRPr lang="en-US" dirty="0">
              <a:effectLst/>
              <a:cs typeface="Calibri" panose="020F0502020204030204"/>
            </a:endParaRPr>
          </a:p>
          <a:p>
            <a:pPr lvl="1" rtl="0" eaLnBrk="1" latinLnBrk="0" hangingPunct="1">
              <a:buFont typeface="Wingdings" panose="020B0604020202020204" pitchFamily="34" charset="0"/>
              <a:buChar char="§"/>
            </a:pPr>
            <a:r>
              <a:rPr lang="en-US" dirty="0">
                <a:effectLst/>
              </a:rPr>
              <a:t>Who runs things</a:t>
            </a:r>
            <a:endParaRPr lang="en-US" dirty="0">
              <a:effectLst/>
              <a:cs typeface="Calibri" panose="020F0502020204030204"/>
            </a:endParaRPr>
          </a:p>
          <a:p>
            <a:pPr lvl="1" rtl="0" eaLnBrk="1" latinLnBrk="0" hangingPunct="1">
              <a:buFont typeface="Wingdings" panose="020B0604020202020204" pitchFamily="34" charset="0"/>
              <a:buChar char="§"/>
            </a:pPr>
            <a:r>
              <a:rPr lang="en-US" dirty="0">
                <a:effectLst/>
              </a:rPr>
              <a:t>What happened</a:t>
            </a:r>
            <a:r>
              <a:rPr lang="en-US" baseline="0" dirty="0">
                <a:effectLst/>
              </a:rPr>
              <a:t> 200 years ago</a:t>
            </a:r>
            <a:endParaRPr lang="en-US" baseline="0" dirty="0">
              <a:effectLst/>
              <a:cs typeface="Calibri" panose="020F0502020204030204"/>
            </a:endParaRPr>
          </a:p>
          <a:p>
            <a:pPr lvl="1" rtl="0" eaLnBrk="1" latinLnBrk="0" hangingPunct="1">
              <a:buFont typeface="Wingdings" panose="020B0604020202020204" pitchFamily="34" charset="0"/>
              <a:buChar char="§"/>
            </a:pPr>
            <a:r>
              <a:rPr lang="en-US" baseline="0" dirty="0">
                <a:effectLst/>
              </a:rPr>
              <a:t>Is this a successful empire, or is there a lost king/kingdom</a:t>
            </a:r>
            <a:endParaRPr lang="en-US"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691779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solidFill>
                  <a:srgbClr val="FF0000"/>
                </a:solidFill>
              </a:rPr>
              <a:t>It’s All in the Whit (</a:t>
            </a:r>
            <a:r>
              <a:rPr lang="en-US" sz="2400" b="1" baseline="0" dirty="0">
                <a:solidFill>
                  <a:srgbClr val="FF0000"/>
                </a:solidFill>
              </a:rPr>
              <a:t>DND for Beginners #1</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89DEE2E7-2E0A-4B27-8464-F34FF443BDDB}"/>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3180413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5"/>
            <a:ext cx="10515600" cy="3063875"/>
          </a:xfrm>
        </p:spPr>
        <p:txBody>
          <a:bodyPr>
            <a:normAutofit/>
          </a:bodyPr>
          <a:lstStyle/>
          <a:p>
            <a:pPr rtl="0" eaLnBrk="1" latinLnBrk="0" hangingPunct="1"/>
            <a:r>
              <a:rPr lang="en-US" dirty="0"/>
              <a:t>Liminality -  describe the psychological process of transitioning across boundaries and borders</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838200" y="3428999"/>
            <a:ext cx="10515600" cy="2747963"/>
          </a:xfrm>
        </p:spPr>
        <p:txBody>
          <a:bodyPr vert="horz" lIns="91440" tIns="45720" rIns="91440" bIns="45720" rtlCol="0" anchor="t">
            <a:normAutofit/>
          </a:bodyPr>
          <a:lstStyle/>
          <a:p>
            <a:pPr lvl="0" rtl="0" eaLnBrk="1" latinLnBrk="0" hangingPunct="1"/>
            <a:r>
              <a:rPr lang="en-US" sz="3200" dirty="0">
                <a:effectLst/>
                <a:latin typeface="Calibri Light"/>
                <a:cs typeface="Calibri Light"/>
              </a:rPr>
              <a:t>The goal is to break the barrier to make your world feel real.</a:t>
            </a:r>
          </a:p>
          <a:p>
            <a:pPr lvl="1"/>
            <a:r>
              <a:rPr lang="en-US" baseline="0" dirty="0">
                <a:latin typeface="Calibri Light"/>
                <a:cs typeface="Calibri Light"/>
              </a:rPr>
              <a:t>Not that </a:t>
            </a:r>
            <a:r>
              <a:rPr lang="en-US" dirty="0">
                <a:latin typeface="Calibri Light"/>
                <a:cs typeface="Calibri Light"/>
              </a:rPr>
              <a:t>i</a:t>
            </a:r>
            <a:r>
              <a:rPr lang="en-US" baseline="0" dirty="0">
                <a:latin typeface="Calibri Light"/>
                <a:cs typeface="Calibri Light"/>
              </a:rPr>
              <a:t>t is real, but that it COULD be</a:t>
            </a:r>
          </a:p>
          <a:p>
            <a:pPr lvl="1"/>
            <a:r>
              <a:rPr lang="en-US" dirty="0">
                <a:effectLst/>
                <a:latin typeface="Calibri Light"/>
                <a:cs typeface="Calibri Light"/>
              </a:rPr>
              <a:t>Coherent and Consistent</a:t>
            </a:r>
          </a:p>
          <a:p>
            <a:pPr lvl="2"/>
            <a:r>
              <a:rPr lang="en-US" baseline="0" dirty="0">
                <a:latin typeface="Calibri Light"/>
                <a:cs typeface="Calibri Light"/>
              </a:rPr>
              <a:t>It must have the same drivers that this world does</a:t>
            </a:r>
          </a:p>
          <a:p>
            <a:pPr lvl="2"/>
            <a:r>
              <a:rPr lang="en-US" dirty="0">
                <a:effectLst/>
                <a:latin typeface="Calibri Light"/>
                <a:cs typeface="Calibri Light"/>
              </a:rPr>
              <a:t>It must be consistent, even when it is not </a:t>
            </a:r>
            <a:endParaRPr lang="en-US" baseline="0" dirty="0">
              <a:effectLst/>
              <a:cs typeface="Calibri" panose="020F0502020204030204"/>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720899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What drives the real world?</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952729"/>
            <a:ext cx="10515600" cy="3428475"/>
          </a:xfrm>
        </p:spPr>
        <p:txBody>
          <a:bodyPr vert="horz" lIns="91440" tIns="45720" rIns="91440" bIns="45720" rtlCol="0" anchor="t">
            <a:normAutofit/>
          </a:bodyPr>
          <a:lstStyle/>
          <a:p>
            <a:pPr lvl="0" rtl="0" eaLnBrk="1" latinLnBrk="0" hangingPunct="1"/>
            <a:r>
              <a:rPr lang="en-US" sz="3200" dirty="0">
                <a:effectLst/>
                <a:latin typeface="Calibri Light"/>
                <a:cs typeface="Calibri Light"/>
              </a:rPr>
              <a:t>Drivers of Reality:</a:t>
            </a:r>
          </a:p>
          <a:p>
            <a:pPr lvl="1"/>
            <a:r>
              <a:rPr lang="en-US" sz="2800" dirty="0">
                <a:effectLst/>
                <a:latin typeface="Calibri Light"/>
                <a:cs typeface="Calibri Light"/>
              </a:rPr>
              <a:t>People</a:t>
            </a:r>
          </a:p>
          <a:p>
            <a:pPr lvl="1"/>
            <a:r>
              <a:rPr lang="en-US" sz="2800" dirty="0">
                <a:effectLst/>
                <a:latin typeface="Calibri Light"/>
                <a:cs typeface="Calibri Light"/>
              </a:rPr>
              <a:t>Economy</a:t>
            </a:r>
          </a:p>
          <a:p>
            <a:pPr lvl="1"/>
            <a:r>
              <a:rPr lang="en-US" sz="2800" baseline="0" dirty="0">
                <a:latin typeface="Calibri Light"/>
                <a:cs typeface="Calibri Light"/>
              </a:rPr>
              <a:t>Weather &amp; Ecology</a:t>
            </a:r>
          </a:p>
          <a:p>
            <a:pPr lvl="1"/>
            <a:r>
              <a:rPr lang="en-US" sz="2800" baseline="0" dirty="0">
                <a:latin typeface="Calibri Light"/>
                <a:cs typeface="Calibri Light"/>
              </a:rPr>
              <a:t>Freedom and Agency</a:t>
            </a:r>
          </a:p>
          <a:p>
            <a:pPr lvl="1"/>
            <a:r>
              <a:rPr lang="en-US" sz="2800" baseline="0" dirty="0">
                <a:latin typeface="Calibri Light"/>
                <a:cs typeface="Calibri Light"/>
              </a:rPr>
              <a:t>Power</a:t>
            </a: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803519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What is missing?</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952729"/>
            <a:ext cx="10515600" cy="3428475"/>
          </a:xfrm>
        </p:spPr>
        <p:txBody>
          <a:bodyPr vert="horz" lIns="91440" tIns="45720" rIns="91440" bIns="45720" rtlCol="0" anchor="t">
            <a:normAutofit/>
          </a:bodyPr>
          <a:lstStyle/>
          <a:p>
            <a:pPr lvl="0" rtl="0" eaLnBrk="1" latinLnBrk="0" hangingPunct="1"/>
            <a:r>
              <a:rPr lang="en-US" sz="3200" dirty="0">
                <a:effectLst/>
                <a:latin typeface="Calibri Light"/>
                <a:cs typeface="Calibri Light"/>
              </a:rPr>
              <a:t>Technology and Magic are not drivers of the real world (or fake world in the case of Magic)</a:t>
            </a: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370179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People</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448475"/>
            <a:ext cx="10515600" cy="4898741"/>
          </a:xfrm>
        </p:spPr>
        <p:txBody>
          <a:bodyPr vert="horz" lIns="91440" tIns="45720" rIns="91440" bIns="45720" rtlCol="0" anchor="t">
            <a:normAutofit/>
          </a:bodyPr>
          <a:lstStyle/>
          <a:p>
            <a:pPr lvl="0" rtl="0" eaLnBrk="1" latinLnBrk="0" hangingPunct="1"/>
            <a:r>
              <a:rPr lang="en-US" sz="3200" dirty="0">
                <a:effectLst/>
                <a:latin typeface="Calibri Light"/>
                <a:cs typeface="Calibri Light"/>
              </a:rPr>
              <a:t>How do people congregate?</a:t>
            </a:r>
          </a:p>
          <a:p>
            <a:pPr lvl="1"/>
            <a:r>
              <a:rPr lang="en-US" baseline="0" dirty="0">
                <a:latin typeface="Calibri Light"/>
                <a:cs typeface="Calibri Light"/>
              </a:rPr>
              <a:t>Look to history</a:t>
            </a:r>
          </a:p>
          <a:p>
            <a:pPr lvl="1"/>
            <a:r>
              <a:rPr lang="en-US" dirty="0">
                <a:latin typeface="Calibri Light"/>
                <a:cs typeface="Calibri Light"/>
              </a:rPr>
              <a:t>Population density is a huge factor in low-tech nations (exchange magic for tech)</a:t>
            </a:r>
          </a:p>
          <a:p>
            <a:pPr lvl="2"/>
            <a:r>
              <a:rPr lang="en-US" baseline="0" dirty="0">
                <a:latin typeface="Calibri Light"/>
                <a:cs typeface="Calibri Light"/>
              </a:rPr>
              <a:t>Up to about 1500 AD </a:t>
            </a:r>
            <a:r>
              <a:rPr lang="en-US" dirty="0">
                <a:latin typeface="Calibri Light"/>
                <a:cs typeface="Calibri Light"/>
              </a:rPr>
              <a:t>the highest density population in any European nation was about 100 people per sq mile.  London, Rome, Paris, Berlin, </a:t>
            </a:r>
            <a:r>
              <a:rPr lang="en-US" dirty="0" err="1">
                <a:latin typeface="Calibri Light"/>
                <a:cs typeface="Calibri Light"/>
              </a:rPr>
              <a:t>etc</a:t>
            </a:r>
            <a:r>
              <a:rPr lang="en-US" dirty="0">
                <a:latin typeface="Calibri Light"/>
                <a:cs typeface="Calibri Light"/>
              </a:rPr>
              <a:t>…. 100ppl</a:t>
            </a:r>
          </a:p>
          <a:p>
            <a:pPr lvl="2"/>
            <a:r>
              <a:rPr lang="en-US" baseline="0" dirty="0">
                <a:latin typeface="Calibri Light"/>
                <a:cs typeface="Calibri Light"/>
              </a:rPr>
              <a:t>It requires a </a:t>
            </a:r>
            <a:r>
              <a:rPr lang="en-US" dirty="0">
                <a:latin typeface="Calibri Light"/>
                <a:cs typeface="Calibri Light"/>
              </a:rPr>
              <a:t>tremendous amount of land to raise cattle and farm in pre-industrial world to feed people</a:t>
            </a:r>
          </a:p>
          <a:p>
            <a:pPr lvl="2"/>
            <a:r>
              <a:rPr lang="en-US" b="1" u="sng" dirty="0">
                <a:latin typeface="Calibri Light"/>
                <a:cs typeface="Calibri Light"/>
              </a:rPr>
              <a:t>Clean</a:t>
            </a:r>
            <a:r>
              <a:rPr lang="en-US" dirty="0">
                <a:latin typeface="Calibri Light"/>
                <a:cs typeface="Calibri Light"/>
              </a:rPr>
              <a:t> water was a valuable resource.  No clean water = no people</a:t>
            </a:r>
          </a:p>
          <a:p>
            <a:pPr lvl="3"/>
            <a:r>
              <a:rPr lang="en-US" baseline="0" dirty="0">
                <a:latin typeface="Calibri Light"/>
                <a:cs typeface="Calibri Light"/>
              </a:rPr>
              <a:t>Hand digging a well changes where you can live and prosper</a:t>
            </a:r>
          </a:p>
          <a:p>
            <a:pPr lvl="1"/>
            <a:r>
              <a:rPr lang="en-US" dirty="0">
                <a:latin typeface="Calibri Light"/>
                <a:cs typeface="Calibri Light"/>
              </a:rPr>
              <a:t>Large changes in population</a:t>
            </a:r>
          </a:p>
          <a:p>
            <a:pPr lvl="2"/>
            <a:r>
              <a:rPr lang="en-US" baseline="0" dirty="0">
                <a:latin typeface="Calibri Light"/>
                <a:cs typeface="Calibri Light"/>
              </a:rPr>
              <a:t>Decreases happened frequently – famine, harsh weather, plague, war all drove </a:t>
            </a:r>
            <a:r>
              <a:rPr lang="en-US" dirty="0">
                <a:latin typeface="Calibri Light"/>
                <a:cs typeface="Calibri Light"/>
              </a:rPr>
              <a:t>population down</a:t>
            </a:r>
          </a:p>
          <a:p>
            <a:pPr lvl="2"/>
            <a:r>
              <a:rPr lang="en-US" baseline="0" dirty="0">
                <a:latin typeface="Calibri Light"/>
                <a:cs typeface="Calibri Light"/>
              </a:rPr>
              <a:t>Increases were nearly unheard of, except in the case of massive migrations</a:t>
            </a: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193336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Economy</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952729"/>
            <a:ext cx="10515600" cy="3428475"/>
          </a:xfrm>
        </p:spPr>
        <p:txBody>
          <a:bodyPr vert="horz" lIns="91440" tIns="45720" rIns="91440" bIns="45720" rtlCol="0" anchor="t">
            <a:normAutofit/>
          </a:bodyPr>
          <a:lstStyle/>
          <a:p>
            <a:pPr lvl="0" rtl="0" eaLnBrk="1" latinLnBrk="0" hangingPunct="1"/>
            <a:r>
              <a:rPr lang="en-US" sz="3200" dirty="0">
                <a:effectLst/>
                <a:latin typeface="Calibri Light"/>
                <a:cs typeface="Calibri Light"/>
              </a:rPr>
              <a:t>How is wealth created?</a:t>
            </a:r>
          </a:p>
          <a:p>
            <a:pPr lvl="1"/>
            <a:r>
              <a:rPr lang="en-US" baseline="0" dirty="0">
                <a:latin typeface="Calibri Light"/>
                <a:cs typeface="Calibri Light"/>
              </a:rPr>
              <a:t>Look to history</a:t>
            </a:r>
          </a:p>
          <a:p>
            <a:pPr lvl="1"/>
            <a:r>
              <a:rPr lang="en-US" dirty="0">
                <a:latin typeface="Calibri Light"/>
                <a:cs typeface="Calibri Light"/>
              </a:rPr>
              <a:t>How has magic changed the economy?</a:t>
            </a:r>
          </a:p>
          <a:p>
            <a:pPr lvl="2"/>
            <a:r>
              <a:rPr lang="en-US" baseline="0" dirty="0">
                <a:latin typeface="Calibri Light"/>
                <a:cs typeface="Calibri Light"/>
              </a:rPr>
              <a:t>Has it always existed?</a:t>
            </a:r>
          </a:p>
          <a:p>
            <a:pPr lvl="2"/>
            <a:r>
              <a:rPr lang="en-US" dirty="0">
                <a:latin typeface="Calibri Light"/>
                <a:cs typeface="Calibri Light"/>
              </a:rPr>
              <a:t>Is it a limited resource?</a:t>
            </a:r>
          </a:p>
          <a:p>
            <a:pPr lvl="2"/>
            <a:r>
              <a:rPr lang="en-US" baseline="0" dirty="0">
                <a:latin typeface="Calibri Light"/>
                <a:cs typeface="Calibri Light"/>
              </a:rPr>
              <a:t>Does it require an e</a:t>
            </a:r>
            <a:r>
              <a:rPr lang="en-US" dirty="0">
                <a:latin typeface="Calibri Light"/>
                <a:cs typeface="Calibri Light"/>
              </a:rPr>
              <a:t>ducation or training?</a:t>
            </a:r>
          </a:p>
          <a:p>
            <a:pPr lvl="3"/>
            <a:r>
              <a:rPr lang="en-US" dirty="0">
                <a:latin typeface="Calibri Light"/>
                <a:cs typeface="Calibri Light"/>
              </a:rPr>
              <a:t>Who controls the universities?</a:t>
            </a:r>
          </a:p>
          <a:p>
            <a:pPr lvl="2"/>
            <a:r>
              <a:rPr lang="en-US" dirty="0">
                <a:latin typeface="Calibri Light"/>
                <a:cs typeface="Calibri Light"/>
              </a:rPr>
              <a:t>How is it limited?  Wish cannot be unlimited?</a:t>
            </a:r>
          </a:p>
          <a:p>
            <a:pPr lvl="3"/>
            <a:r>
              <a:rPr lang="en-US" baseline="0" dirty="0">
                <a:latin typeface="Calibri Light"/>
                <a:cs typeface="Calibri Light"/>
              </a:rPr>
              <a:t>If it is limited, how is the knowledge shared and continued?</a:t>
            </a: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492650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Economy</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952729"/>
            <a:ext cx="10515600" cy="3428475"/>
          </a:xfrm>
        </p:spPr>
        <p:txBody>
          <a:bodyPr vert="horz" lIns="91440" tIns="45720" rIns="91440" bIns="45720" rtlCol="0" anchor="t">
            <a:normAutofit fontScale="92500" lnSpcReduction="10000"/>
          </a:bodyPr>
          <a:lstStyle/>
          <a:p>
            <a:pPr lvl="0" rtl="0" eaLnBrk="1" latinLnBrk="0" hangingPunct="1"/>
            <a:r>
              <a:rPr lang="en-US" sz="3200" dirty="0">
                <a:effectLst/>
                <a:latin typeface="Calibri Light"/>
                <a:cs typeface="Calibri Light"/>
              </a:rPr>
              <a:t>How is wealth created?</a:t>
            </a:r>
          </a:p>
          <a:p>
            <a:pPr lvl="1"/>
            <a:r>
              <a:rPr lang="en-US" dirty="0">
                <a:latin typeface="Calibri Light"/>
                <a:cs typeface="Calibri Light"/>
              </a:rPr>
              <a:t>Herd based societies are generally highly mobile and may come to a place at the time of the year when you sell the herd for slaughter</a:t>
            </a:r>
          </a:p>
          <a:p>
            <a:pPr lvl="2"/>
            <a:r>
              <a:rPr lang="en-US" baseline="0" dirty="0">
                <a:latin typeface="Calibri Light"/>
                <a:cs typeface="Calibri Light"/>
              </a:rPr>
              <a:t>May make a tent city</a:t>
            </a:r>
          </a:p>
          <a:p>
            <a:pPr lvl="2"/>
            <a:r>
              <a:rPr lang="en-US" dirty="0">
                <a:latin typeface="Calibri Light"/>
                <a:cs typeface="Calibri Light"/>
              </a:rPr>
              <a:t>Herd people tend to be closed off and not trusting of outsiders (everything is a predator)</a:t>
            </a:r>
          </a:p>
          <a:p>
            <a:pPr lvl="1"/>
            <a:r>
              <a:rPr lang="en-US" baseline="0" dirty="0">
                <a:latin typeface="Calibri Light"/>
                <a:cs typeface="Calibri Light"/>
              </a:rPr>
              <a:t>Farming is almost completely water dependent.  Terraforming is very </a:t>
            </a:r>
            <a:r>
              <a:rPr lang="en-US" dirty="0">
                <a:latin typeface="Calibri Light"/>
                <a:cs typeface="Calibri Light"/>
              </a:rPr>
              <a:t>complex because the centuries of water have produced ecological material that creates good soil</a:t>
            </a:r>
          </a:p>
          <a:p>
            <a:pPr lvl="2"/>
            <a:r>
              <a:rPr lang="en-US" baseline="0" dirty="0">
                <a:latin typeface="Calibri Light"/>
                <a:cs typeface="Calibri Light"/>
              </a:rPr>
              <a:t>Establishment is key</a:t>
            </a:r>
          </a:p>
          <a:p>
            <a:pPr lvl="2"/>
            <a:r>
              <a:rPr lang="en-US" dirty="0">
                <a:latin typeface="Calibri Light"/>
                <a:cs typeface="Calibri Light"/>
              </a:rPr>
              <a:t>Change is slow</a:t>
            </a:r>
          </a:p>
          <a:p>
            <a:pPr lvl="2"/>
            <a:r>
              <a:rPr lang="en-US" baseline="0" dirty="0">
                <a:latin typeface="Calibri Light"/>
                <a:cs typeface="Calibri Light"/>
              </a:rPr>
              <a:t>Drought &amp; Extreme </a:t>
            </a:r>
            <a:r>
              <a:rPr lang="en-US" baseline="0">
                <a:latin typeface="Calibri Light"/>
                <a:cs typeface="Calibri Light"/>
              </a:rPr>
              <a:t>(unplanned) cold</a:t>
            </a:r>
            <a:endParaRPr lang="en-US" baseline="0" dirty="0">
              <a:latin typeface="Calibri Light"/>
              <a:cs typeface="Calibri Ligh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28716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Weather &amp; Ecology</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952729"/>
            <a:ext cx="10515600" cy="4540145"/>
          </a:xfrm>
        </p:spPr>
        <p:txBody>
          <a:bodyPr vert="horz" lIns="91440" tIns="45720" rIns="91440" bIns="45720" rtlCol="0" anchor="t">
            <a:normAutofit/>
          </a:bodyPr>
          <a:lstStyle/>
          <a:p>
            <a:pPr lvl="0" rtl="0" eaLnBrk="1" latinLnBrk="0" hangingPunct="1"/>
            <a:r>
              <a:rPr lang="en-US" sz="3200" baseline="0" dirty="0">
                <a:latin typeface="Calibri Light"/>
                <a:cs typeface="Calibri Light"/>
              </a:rPr>
              <a:t>Weather &amp; Ecology control the expansion of human</a:t>
            </a:r>
            <a:r>
              <a:rPr lang="en-US" sz="3200" dirty="0">
                <a:latin typeface="Calibri Light"/>
                <a:cs typeface="Calibri Light"/>
              </a:rPr>
              <a:t>oids</a:t>
            </a:r>
          </a:p>
          <a:p>
            <a:pPr lvl="1"/>
            <a:r>
              <a:rPr lang="en-US" baseline="0" dirty="0">
                <a:latin typeface="Calibri Light"/>
                <a:cs typeface="Calibri Light"/>
              </a:rPr>
              <a:t>Cities are ALWAYS buil</a:t>
            </a:r>
            <a:r>
              <a:rPr lang="en-US" dirty="0">
                <a:latin typeface="Calibri Light"/>
                <a:cs typeface="Calibri Light"/>
              </a:rPr>
              <a:t>t near water, until the ability to move goods make water available everywhere</a:t>
            </a:r>
          </a:p>
          <a:p>
            <a:pPr lvl="2"/>
            <a:r>
              <a:rPr lang="en-US" baseline="0" dirty="0">
                <a:latin typeface="Calibri Light"/>
                <a:cs typeface="Calibri Light"/>
              </a:rPr>
              <a:t>Phoenix can only exist because </a:t>
            </a:r>
            <a:r>
              <a:rPr lang="en-US" dirty="0">
                <a:latin typeface="Calibri Light"/>
                <a:cs typeface="Calibri Light"/>
              </a:rPr>
              <a:t>we can move products very quickly</a:t>
            </a:r>
          </a:p>
          <a:p>
            <a:pPr lvl="2"/>
            <a:r>
              <a:rPr lang="en-US" baseline="0" dirty="0">
                <a:latin typeface="Calibri Light"/>
                <a:cs typeface="Calibri Light"/>
              </a:rPr>
              <a:t>Does magic allow for the creation of food? Water?  In massive volumes?</a:t>
            </a:r>
          </a:p>
          <a:p>
            <a:pPr lvl="3"/>
            <a:r>
              <a:rPr lang="en-US" dirty="0">
                <a:latin typeface="Calibri Light"/>
                <a:cs typeface="Calibri Light"/>
              </a:rPr>
              <a:t>If not, then how does your city exist?</a:t>
            </a:r>
          </a:p>
          <a:p>
            <a:pPr lvl="1"/>
            <a:r>
              <a:rPr lang="en-US" baseline="0" dirty="0">
                <a:latin typeface="Calibri Light"/>
                <a:cs typeface="Calibri Light"/>
              </a:rPr>
              <a:t>Ancient cities were part Fort</a:t>
            </a:r>
          </a:p>
          <a:p>
            <a:pPr lvl="2"/>
            <a:r>
              <a:rPr lang="en-US" dirty="0">
                <a:latin typeface="Calibri Light"/>
                <a:cs typeface="Calibri Light"/>
              </a:rPr>
              <a:t>If flying is common (dragons) then what are the walls protecting?</a:t>
            </a:r>
          </a:p>
          <a:p>
            <a:pPr lvl="2"/>
            <a:r>
              <a:rPr lang="en-US" baseline="0" dirty="0">
                <a:latin typeface="Calibri Light"/>
                <a:cs typeface="Calibri Light"/>
              </a:rPr>
              <a:t>Walls </a:t>
            </a:r>
            <a:r>
              <a:rPr lang="en-US" dirty="0">
                <a:latin typeface="Calibri Light"/>
                <a:cs typeface="Calibri Light"/>
              </a:rPr>
              <a:t>CANNOT be exclusive of the water source, unless you are making a prison camp</a:t>
            </a:r>
          </a:p>
          <a:p>
            <a:pPr lvl="1"/>
            <a:r>
              <a:rPr lang="en-US" baseline="0" dirty="0">
                <a:latin typeface="Calibri Light"/>
                <a:cs typeface="Calibri Light"/>
              </a:rPr>
              <a:t>How do the structure decisions reflect the weather and land?</a:t>
            </a:r>
          </a:p>
          <a:p>
            <a:pPr lvl="2"/>
            <a:r>
              <a:rPr lang="en-US" dirty="0">
                <a:latin typeface="Calibri Light"/>
                <a:cs typeface="Calibri Light"/>
              </a:rPr>
              <a:t>Are your oceans filled with salt water?  How does the corrosion effect buildings?</a:t>
            </a:r>
          </a:p>
          <a:p>
            <a:pPr lvl="2"/>
            <a:r>
              <a:rPr lang="en-US" baseline="0" dirty="0">
                <a:latin typeface="Calibri Light"/>
                <a:cs typeface="Calibri Light"/>
              </a:rPr>
              <a:t>If you have deserts, how </a:t>
            </a:r>
            <a:r>
              <a:rPr lang="en-US" dirty="0">
                <a:latin typeface="Calibri Light"/>
                <a:cs typeface="Calibri Light"/>
              </a:rPr>
              <a:t>do you manage water?</a:t>
            </a:r>
            <a:endParaRPr lang="en-US" baseline="0" dirty="0">
              <a:latin typeface="Calibri Light"/>
              <a:cs typeface="Calibri Ligh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6089157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Freedom &amp; Agency</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952729"/>
            <a:ext cx="10515600" cy="3428475"/>
          </a:xfrm>
        </p:spPr>
        <p:txBody>
          <a:bodyPr vert="horz" lIns="91440" tIns="45720" rIns="91440" bIns="45720" rtlCol="0" anchor="t">
            <a:normAutofit/>
          </a:bodyPr>
          <a:lstStyle/>
          <a:p>
            <a:pPr lvl="0" rtl="0" eaLnBrk="1" latinLnBrk="0" hangingPunct="1"/>
            <a:r>
              <a:rPr lang="en-US" sz="3200" dirty="0">
                <a:effectLst/>
                <a:latin typeface="Calibri Light"/>
                <a:cs typeface="Calibri Light"/>
              </a:rPr>
              <a:t>How free do the people of your world feel?</a:t>
            </a:r>
          </a:p>
          <a:p>
            <a:pPr lvl="0" rtl="0" eaLnBrk="1" latinLnBrk="0" hangingPunct="1"/>
            <a:r>
              <a:rPr lang="en-US" sz="3200" baseline="0" dirty="0">
                <a:latin typeface="Calibri Light"/>
                <a:cs typeface="Calibri Light"/>
              </a:rPr>
              <a:t>Is there a caste system in place?</a:t>
            </a:r>
          </a:p>
          <a:p>
            <a:pPr lvl="0" rtl="0" eaLnBrk="1" latinLnBrk="0" hangingPunct="1"/>
            <a:r>
              <a:rPr lang="en-US" sz="3200" baseline="0" dirty="0">
                <a:latin typeface="Calibri Light"/>
                <a:cs typeface="Calibri Light"/>
              </a:rPr>
              <a:t>Does the whole </a:t>
            </a:r>
            <a:r>
              <a:rPr lang="en-US" sz="3200" dirty="0">
                <a:latin typeface="Calibri Light"/>
                <a:cs typeface="Calibri Light"/>
              </a:rPr>
              <a:t>(known) world follow the same system?</a:t>
            </a:r>
          </a:p>
          <a:p>
            <a:pPr lvl="0" rtl="0" eaLnBrk="1" latinLnBrk="0" hangingPunct="1"/>
            <a:r>
              <a:rPr lang="en-US" sz="3200" baseline="0" dirty="0">
                <a:latin typeface="Calibri Light"/>
                <a:cs typeface="Calibri Light"/>
              </a:rPr>
              <a:t>Do the people know </a:t>
            </a:r>
            <a:r>
              <a:rPr lang="en-US" sz="3200" dirty="0">
                <a:latin typeface="Calibri Light"/>
                <a:cs typeface="Calibri Light"/>
              </a:rPr>
              <a:t>of different systems?</a:t>
            </a:r>
          </a:p>
          <a:p>
            <a:pPr lvl="0" rtl="0" eaLnBrk="1" latinLnBrk="0" hangingPunct="1"/>
            <a:r>
              <a:rPr lang="en-US" sz="3200" baseline="0" dirty="0">
                <a:latin typeface="Calibri Light"/>
                <a:cs typeface="Calibri Light"/>
              </a:rPr>
              <a:t>Are they fighting for a change?</a:t>
            </a:r>
            <a:endParaRPr lang="en-US" sz="2800" baseline="0" dirty="0">
              <a:latin typeface="Calibri Light"/>
              <a:cs typeface="Calibri Ligh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2"/>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17245625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Power!</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343278"/>
            <a:ext cx="10515600" cy="5041337"/>
          </a:xfrm>
        </p:spPr>
        <p:txBody>
          <a:bodyPr vert="horz" lIns="91440" tIns="45720" rIns="91440" bIns="45720" rtlCol="0" anchor="t">
            <a:normAutofit lnSpcReduction="10000"/>
          </a:bodyPr>
          <a:lstStyle/>
          <a:p>
            <a:pPr lvl="0" rtl="0" eaLnBrk="1" latinLnBrk="0" hangingPunct="1"/>
            <a:r>
              <a:rPr lang="en-US" sz="3200" dirty="0">
                <a:effectLst/>
                <a:latin typeface="Calibri Light"/>
                <a:cs typeface="Calibri Light"/>
              </a:rPr>
              <a:t>Wealth</a:t>
            </a:r>
          </a:p>
          <a:p>
            <a:pPr lvl="1"/>
            <a:r>
              <a:rPr lang="en-US" sz="2800" dirty="0">
                <a:latin typeface="Calibri Light"/>
                <a:cs typeface="Calibri Light"/>
              </a:rPr>
              <a:t>How is personal wealth created?</a:t>
            </a:r>
          </a:p>
          <a:p>
            <a:pPr lvl="1"/>
            <a:r>
              <a:rPr lang="en-US" sz="2800" dirty="0">
                <a:effectLst/>
                <a:latin typeface="Calibri Light"/>
                <a:cs typeface="Calibri Light"/>
              </a:rPr>
              <a:t>Can magic create wealth?</a:t>
            </a:r>
          </a:p>
          <a:p>
            <a:pPr lvl="0" rtl="0" eaLnBrk="1" latinLnBrk="0" hangingPunct="1"/>
            <a:r>
              <a:rPr lang="en-US" sz="3200" dirty="0">
                <a:latin typeface="Calibri Light"/>
                <a:cs typeface="Calibri Light"/>
              </a:rPr>
              <a:t>Religion</a:t>
            </a:r>
          </a:p>
          <a:p>
            <a:pPr lvl="1"/>
            <a:r>
              <a:rPr lang="en-US" sz="2800" dirty="0">
                <a:latin typeface="Calibri Light"/>
                <a:cs typeface="Calibri Light"/>
              </a:rPr>
              <a:t>How organized is religion?</a:t>
            </a:r>
          </a:p>
          <a:p>
            <a:pPr lvl="1"/>
            <a:r>
              <a:rPr lang="en-US" sz="2800" dirty="0">
                <a:latin typeface="Calibri Light"/>
                <a:cs typeface="Calibri Light"/>
              </a:rPr>
              <a:t>How directly do the Gods take a hand in the world</a:t>
            </a:r>
          </a:p>
          <a:p>
            <a:pPr lvl="1"/>
            <a:r>
              <a:rPr lang="en-US" sz="2800" dirty="0">
                <a:latin typeface="Calibri Light"/>
                <a:cs typeface="Calibri Light"/>
              </a:rPr>
              <a:t>How “real” is the translation between the Gods and their followers?</a:t>
            </a:r>
          </a:p>
          <a:p>
            <a:pPr lvl="0" rtl="0" eaLnBrk="1" latinLnBrk="0" hangingPunct="1"/>
            <a:r>
              <a:rPr lang="en-US" sz="3200" baseline="0" dirty="0">
                <a:latin typeface="Calibri Light"/>
                <a:cs typeface="Calibri Light"/>
              </a:rPr>
              <a:t>Status</a:t>
            </a:r>
          </a:p>
          <a:p>
            <a:pPr lvl="1"/>
            <a:r>
              <a:rPr lang="en-US" sz="2800" dirty="0">
                <a:latin typeface="Calibri Light"/>
                <a:cs typeface="Calibri Light"/>
              </a:rPr>
              <a:t>How does one gain or lose status?</a:t>
            </a:r>
          </a:p>
          <a:p>
            <a:pPr lvl="1"/>
            <a:r>
              <a:rPr lang="en-US" sz="2800" baseline="0" dirty="0">
                <a:latin typeface="Calibri Light"/>
                <a:cs typeface="Calibri Light"/>
              </a:rPr>
              <a:t>Are there guilds in your world? What do the guilds control?</a:t>
            </a:r>
          </a:p>
          <a:p>
            <a:pPr lvl="1"/>
            <a:endParaRPr lang="en-US" sz="2800" baseline="0" dirty="0">
              <a:latin typeface="Calibri Light"/>
              <a:cs typeface="Calibri Light"/>
            </a:endParaRPr>
          </a:p>
          <a:p>
            <a:pPr lvl="0" rtl="0" eaLnBrk="1" latinLnBrk="0" hangingPunct="1"/>
            <a:endParaRPr lang="en-US" sz="2800" baseline="0" dirty="0">
              <a:latin typeface="Calibri Light"/>
              <a:cs typeface="Calibri Ligh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3"/>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3487135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Additional Resources</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343278"/>
            <a:ext cx="10515600" cy="5041337"/>
          </a:xfrm>
        </p:spPr>
        <p:txBody>
          <a:bodyPr vert="horz" lIns="91440" tIns="45720" rIns="91440" bIns="45720" rtlCol="0" anchor="t">
            <a:normAutofit lnSpcReduction="10000"/>
          </a:bodyPr>
          <a:lstStyle/>
          <a:p>
            <a:pPr lvl="0" rtl="0" eaLnBrk="1" latinLnBrk="0" hangingPunct="1"/>
            <a:r>
              <a:rPr lang="en-US" sz="3200" dirty="0">
                <a:effectLst/>
                <a:latin typeface="Calibri Light"/>
                <a:cs typeface="Calibri Light"/>
              </a:rPr>
              <a:t>30 Days of Worldbuilding: </a:t>
            </a:r>
          </a:p>
          <a:p>
            <a:pPr lvl="3"/>
            <a:r>
              <a:rPr lang="en-US" dirty="0">
                <a:effectLst/>
                <a:latin typeface="Calibri Light"/>
                <a:cs typeface="Calibri Light"/>
                <a:hlinkClick r:id="rId2"/>
              </a:rPr>
              <a:t>http://www.web-writer.net/fantasy/days/</a:t>
            </a:r>
            <a:endParaRPr lang="en-US" baseline="0" dirty="0">
              <a:latin typeface="Calibri Light"/>
              <a:cs typeface="Calibri Light"/>
            </a:endParaRPr>
          </a:p>
          <a:p>
            <a:pPr lvl="0" rtl="0" eaLnBrk="1" latinLnBrk="0" hangingPunct="1"/>
            <a:r>
              <a:rPr lang="en-US" dirty="0">
                <a:latin typeface="Calibri Light"/>
                <a:cs typeface="Calibri Light"/>
              </a:rPr>
              <a:t>Reddit forum on Worldbuilding</a:t>
            </a:r>
          </a:p>
          <a:p>
            <a:pPr lvl="3"/>
            <a:r>
              <a:rPr lang="en-US" baseline="0" dirty="0">
                <a:latin typeface="Calibri Light"/>
                <a:cs typeface="Calibri Light"/>
                <a:hlinkClick r:id="rId3"/>
              </a:rPr>
              <a:t>https://www.reddit.com/r/worldbuilding/</a:t>
            </a:r>
            <a:endParaRPr lang="en-US" baseline="0" dirty="0">
              <a:latin typeface="Calibri Light"/>
              <a:cs typeface="Calibri Light"/>
            </a:endParaRPr>
          </a:p>
          <a:p>
            <a:r>
              <a:rPr lang="en-US" dirty="0">
                <a:latin typeface="Calibri Light"/>
                <a:cs typeface="Calibri Light"/>
              </a:rPr>
              <a:t>Climate Classifications</a:t>
            </a:r>
          </a:p>
          <a:p>
            <a:pPr lvl="3"/>
            <a:r>
              <a:rPr lang="en-US" baseline="0" dirty="0">
                <a:latin typeface="Calibri Light"/>
                <a:cs typeface="Calibri Light"/>
                <a:hlinkClick r:id="rId4"/>
              </a:rPr>
              <a:t>https://vividmaps.com/climate-classification-systems/</a:t>
            </a:r>
            <a:endParaRPr lang="en-US" baseline="0" dirty="0">
              <a:latin typeface="Calibri Light"/>
              <a:cs typeface="Calibri Light"/>
            </a:endParaRPr>
          </a:p>
          <a:p>
            <a:r>
              <a:rPr lang="en-US" dirty="0">
                <a:latin typeface="Calibri Light"/>
                <a:cs typeface="Calibri Light"/>
              </a:rPr>
              <a:t>Religion Creation Primer</a:t>
            </a:r>
          </a:p>
          <a:p>
            <a:pPr lvl="3"/>
            <a:r>
              <a:rPr lang="en-US" baseline="0" dirty="0">
                <a:latin typeface="Calibri Light"/>
                <a:cs typeface="Calibri Light"/>
                <a:hlinkClick r:id="rId5"/>
              </a:rPr>
              <a:t>https://inkwellideas.com/worldbuilding/worldbuilding-religion-design/</a:t>
            </a:r>
            <a:endParaRPr lang="en-US" baseline="0" dirty="0">
              <a:latin typeface="Calibri Light"/>
              <a:cs typeface="Calibri Light"/>
            </a:endParaRPr>
          </a:p>
          <a:p>
            <a:r>
              <a:rPr lang="en-US" dirty="0">
                <a:latin typeface="Calibri Light"/>
                <a:cs typeface="Calibri Light"/>
              </a:rPr>
              <a:t>Animal Niches (for filling up the fauna of your world)</a:t>
            </a:r>
          </a:p>
          <a:p>
            <a:pPr lvl="3"/>
            <a:r>
              <a:rPr lang="en-US" baseline="0" dirty="0">
                <a:latin typeface="Calibri Light"/>
                <a:cs typeface="Calibri Light"/>
                <a:hlinkClick r:id="rId6"/>
              </a:rPr>
              <a:t>https://www.reddit.com/r/SpeculativeEvolution/comments/9mxk9c/a_list_i_compiled_of_common_animal_niches/</a:t>
            </a:r>
            <a:endParaRPr lang="en-US" baseline="0" dirty="0">
              <a:latin typeface="Calibri Light"/>
              <a:cs typeface="Calibri Light"/>
            </a:endParaRPr>
          </a:p>
          <a:p>
            <a:r>
              <a:rPr lang="en-US" baseline="0" dirty="0">
                <a:latin typeface="Calibri Light"/>
                <a:cs typeface="Calibri Light"/>
              </a:rPr>
              <a:t>People in the Medieval world</a:t>
            </a:r>
          </a:p>
          <a:p>
            <a:pPr lvl="3"/>
            <a:r>
              <a:rPr lang="en-US" baseline="0" dirty="0">
                <a:latin typeface="Calibri Light"/>
                <a:cs typeface="Calibri Light"/>
                <a:hlinkClick r:id="rId7"/>
              </a:rPr>
              <a:t>https://medium.com/migration-issues/notes-on-medieval-population-geography-fd062449364f</a:t>
            </a:r>
            <a:endParaRPr lang="en-US" baseline="0" dirty="0">
              <a:latin typeface="Calibri Light"/>
              <a:cs typeface="Calibri Ligh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8"/>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2137175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plant&#10;&#10;Description generated with high confidence">
            <a:extLst>
              <a:ext uri="{FF2B5EF4-FFF2-40B4-BE49-F238E27FC236}">
                <a16:creationId xmlns:a16="http://schemas.microsoft.com/office/drawing/2014/main" id="{BC8177D7-7035-456F-8ECA-83735AD6638C}"/>
              </a:ext>
            </a:extLst>
          </p:cNvPr>
          <p:cNvPicPr>
            <a:picLocks noChangeAspect="1"/>
          </p:cNvPicPr>
          <p:nvPr/>
        </p:nvPicPr>
        <p:blipFill>
          <a:blip r:embed="rId2"/>
          <a:stretch>
            <a:fillRect/>
          </a:stretch>
        </p:blipFill>
        <p:spPr>
          <a:xfrm>
            <a:off x="10498253" y="28782"/>
            <a:ext cx="1584714" cy="1800973"/>
          </a:xfrm>
          <a:prstGeom prst="rect">
            <a:avLst/>
          </a:prstGeom>
        </p:spPr>
      </p:pic>
      <p:sp>
        <p:nvSpPr>
          <p:cNvPr id="2" name="Title 1">
            <a:extLst>
              <a:ext uri="{FF2B5EF4-FFF2-40B4-BE49-F238E27FC236}">
                <a16:creationId xmlns:a16="http://schemas.microsoft.com/office/drawing/2014/main" id="{C60E125C-3A05-4DB9-A579-860BC6DD39C4}"/>
              </a:ext>
            </a:extLst>
          </p:cNvPr>
          <p:cNvSpPr>
            <a:spLocks noGrp="1"/>
          </p:cNvSpPr>
          <p:nvPr>
            <p:ph type="title"/>
          </p:nvPr>
        </p:nvSpPr>
        <p:spPr/>
        <p:txBody>
          <a:bodyPr/>
          <a:lstStyle/>
          <a:p>
            <a:r>
              <a:rPr lang="en-US" dirty="0"/>
              <a:t>D&amp;D is more than just Combat</a:t>
            </a:r>
          </a:p>
        </p:txBody>
      </p:sp>
      <p:sp>
        <p:nvSpPr>
          <p:cNvPr id="3" name="Content Placeholder 2">
            <a:extLst>
              <a:ext uri="{FF2B5EF4-FFF2-40B4-BE49-F238E27FC236}">
                <a16:creationId xmlns:a16="http://schemas.microsoft.com/office/drawing/2014/main" id="{F730989F-27ED-43BF-9300-708AAA742AA5}"/>
              </a:ext>
            </a:extLst>
          </p:cNvPr>
          <p:cNvSpPr>
            <a:spLocks noGrp="1"/>
          </p:cNvSpPr>
          <p:nvPr>
            <p:ph idx="1"/>
          </p:nvPr>
        </p:nvSpPr>
        <p:spPr>
          <a:xfrm>
            <a:off x="745273" y="1608796"/>
            <a:ext cx="10304966" cy="4692069"/>
          </a:xfrm>
        </p:spPr>
        <p:txBody>
          <a:bodyPr vert="horz" lIns="91440" tIns="45720" rIns="91440" bIns="45720" rtlCol="0" anchor="t">
            <a:normAutofit/>
          </a:bodyPr>
          <a:lstStyle/>
          <a:p>
            <a:r>
              <a:rPr lang="en-US" dirty="0"/>
              <a:t>Party Play – </a:t>
            </a:r>
            <a:r>
              <a:rPr lang="en-US" sz="2400" dirty="0"/>
              <a:t>more than any other game, party play is a key component of D&amp;D.  The entire party must be represented for the game to be a success</a:t>
            </a:r>
            <a:endParaRPr lang="en-US" sz="2400" dirty="0">
              <a:cs typeface="Calibri" panose="020F0502020204030204"/>
            </a:endParaRPr>
          </a:p>
          <a:p>
            <a:r>
              <a:rPr lang="en-US" dirty="0"/>
              <a:t>True Open World – </a:t>
            </a:r>
            <a:r>
              <a:rPr lang="en-US" sz="2400" dirty="0"/>
              <a:t>D&amp;D is limited by very little, even the rules are only suggestions.  The beauty is the open nature, not bound by pixels on the screen.  Bound only by your imagination</a:t>
            </a:r>
          </a:p>
          <a:p>
            <a:r>
              <a:rPr lang="en-US" dirty="0"/>
              <a:t>Non-combat Play – </a:t>
            </a:r>
            <a:r>
              <a:rPr lang="en-US" sz="2400" dirty="0"/>
              <a:t>the Non-Combat portion of the game is as important, maybe more, than the combat portion.  Great accomplishments in the fantasy world can come from Non-Combat play</a:t>
            </a:r>
          </a:p>
          <a:p>
            <a:r>
              <a:rPr lang="en-US" dirty="0"/>
              <a:t>Communal – </a:t>
            </a:r>
            <a:r>
              <a:rPr lang="en-US" sz="2400" dirty="0"/>
              <a:t>A party is a group of people, the communal aspect is important and valuable</a:t>
            </a:r>
            <a:endParaRPr lang="en-US" dirty="0"/>
          </a:p>
        </p:txBody>
      </p:sp>
    </p:spTree>
    <p:extLst>
      <p:ext uri="{BB962C8B-B14F-4D97-AF65-F5344CB8AC3E}">
        <p14:creationId xmlns:p14="http://schemas.microsoft.com/office/powerpoint/2010/main" val="27307888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9A18-1A59-48EA-9E07-D91C69985D0E}"/>
              </a:ext>
            </a:extLst>
          </p:cNvPr>
          <p:cNvSpPr>
            <a:spLocks noGrp="1"/>
          </p:cNvSpPr>
          <p:nvPr>
            <p:ph type="title"/>
          </p:nvPr>
        </p:nvSpPr>
        <p:spPr>
          <a:xfrm>
            <a:off x="838200" y="365126"/>
            <a:ext cx="10515600" cy="1229006"/>
          </a:xfrm>
        </p:spPr>
        <p:txBody>
          <a:bodyPr>
            <a:normAutofit/>
          </a:bodyPr>
          <a:lstStyle/>
          <a:p>
            <a:pPr rtl="0" eaLnBrk="1" latinLnBrk="0" hangingPunct="1"/>
            <a:r>
              <a:rPr lang="en-US" dirty="0"/>
              <a:t>Map Generators</a:t>
            </a:r>
          </a:p>
        </p:txBody>
      </p:sp>
      <p:sp>
        <p:nvSpPr>
          <p:cNvPr id="3" name="Content Placeholder 2">
            <a:extLst>
              <a:ext uri="{FF2B5EF4-FFF2-40B4-BE49-F238E27FC236}">
                <a16:creationId xmlns:a16="http://schemas.microsoft.com/office/drawing/2014/main" id="{D20315DD-B93B-4E1B-9556-1135D1C2E93E}"/>
              </a:ext>
            </a:extLst>
          </p:cNvPr>
          <p:cNvSpPr>
            <a:spLocks noGrp="1"/>
          </p:cNvSpPr>
          <p:nvPr>
            <p:ph idx="1"/>
          </p:nvPr>
        </p:nvSpPr>
        <p:spPr>
          <a:xfrm>
            <a:off x="911029" y="1343278"/>
            <a:ext cx="10515600" cy="5041337"/>
          </a:xfrm>
        </p:spPr>
        <p:txBody>
          <a:bodyPr vert="horz" lIns="91440" tIns="45720" rIns="91440" bIns="45720" rtlCol="0" anchor="t">
            <a:normAutofit/>
          </a:bodyPr>
          <a:lstStyle/>
          <a:p>
            <a:pPr lvl="0" rtl="0" eaLnBrk="1" latinLnBrk="0" hangingPunct="1"/>
            <a:r>
              <a:rPr lang="en-US" sz="3200" dirty="0">
                <a:effectLst/>
                <a:latin typeface="Calibri Light"/>
                <a:cs typeface="Calibri Light"/>
              </a:rPr>
              <a:t>Island/Volcanic Map: </a:t>
            </a:r>
          </a:p>
          <a:p>
            <a:pPr lvl="3"/>
            <a:r>
              <a:rPr lang="en-US" dirty="0">
                <a:effectLst/>
                <a:latin typeface="Calibri Light"/>
                <a:cs typeface="Calibri Light"/>
                <a:hlinkClick r:id="rId2"/>
              </a:rPr>
              <a:t>https://www.redblobgames.com/maps/mapgen2/</a:t>
            </a:r>
            <a:endParaRPr lang="en-US" dirty="0">
              <a:effectLst/>
              <a:latin typeface="Calibri Light"/>
              <a:cs typeface="Calibri Light"/>
            </a:endParaRPr>
          </a:p>
          <a:p>
            <a:r>
              <a:rPr lang="en-US" dirty="0">
                <a:latin typeface="Calibri Light"/>
                <a:cs typeface="Calibri Light"/>
              </a:rPr>
              <a:t>Fantasy City Map:</a:t>
            </a:r>
          </a:p>
          <a:p>
            <a:pPr lvl="3"/>
            <a:r>
              <a:rPr lang="en-US" baseline="0" dirty="0">
                <a:latin typeface="Calibri Light"/>
                <a:cs typeface="Calibri Light"/>
                <a:hlinkClick r:id="rId3"/>
              </a:rPr>
              <a:t>https://watabou.itch.io/medieval-fantasy-city-generator</a:t>
            </a:r>
            <a:endParaRPr lang="en-US" baseline="0" dirty="0">
              <a:latin typeface="Calibri Light"/>
              <a:cs typeface="Calibri Light"/>
            </a:endParaRPr>
          </a:p>
          <a:p>
            <a:r>
              <a:rPr lang="en-US" dirty="0">
                <a:latin typeface="Calibri Light"/>
                <a:cs typeface="Calibri Light"/>
              </a:rPr>
              <a:t>Map Painter</a:t>
            </a:r>
          </a:p>
          <a:p>
            <a:pPr lvl="3"/>
            <a:r>
              <a:rPr lang="en-US" baseline="0" dirty="0">
                <a:latin typeface="Calibri Light"/>
                <a:cs typeface="Calibri Light"/>
                <a:hlinkClick r:id="rId4"/>
              </a:rPr>
              <a:t>https://www.redblobgames.com/maps/mapgen4/</a:t>
            </a:r>
            <a:endParaRPr lang="en-US" baseline="0" dirty="0">
              <a:latin typeface="Calibri Light"/>
              <a:cs typeface="Calibri Light"/>
            </a:endParaRPr>
          </a:p>
          <a:p>
            <a:r>
              <a:rPr lang="en-US" dirty="0">
                <a:latin typeface="Calibri Light"/>
                <a:cs typeface="Calibri Light"/>
              </a:rPr>
              <a:t>City Painter</a:t>
            </a:r>
          </a:p>
          <a:p>
            <a:pPr lvl="3"/>
            <a:r>
              <a:rPr lang="en-US" baseline="0" dirty="0">
                <a:latin typeface="Calibri Light"/>
                <a:cs typeface="Calibri Light"/>
                <a:hlinkClick r:id="rId5"/>
              </a:rPr>
              <a:t>http://citypainter.watabou.ru/</a:t>
            </a:r>
            <a:endParaRPr lang="en-US" dirty="0">
              <a:latin typeface="Calibri Light"/>
              <a:cs typeface="Calibri Light"/>
            </a:endParaRPr>
          </a:p>
          <a:p>
            <a:endParaRPr lang="en-US" baseline="0" dirty="0">
              <a:latin typeface="Calibri Light"/>
              <a:cs typeface="Calibri Light"/>
            </a:endParaRPr>
          </a:p>
          <a:p>
            <a:endParaRPr lang="en-US" dirty="0">
              <a:latin typeface="Calibri Light"/>
              <a:cs typeface="Calibri Light"/>
            </a:endParaRPr>
          </a:p>
          <a:p>
            <a:r>
              <a:rPr lang="en-US" sz="2000" dirty="0">
                <a:latin typeface="Calibri Light"/>
                <a:cs typeface="Calibri Light"/>
              </a:rPr>
              <a:t>Nerd all the way out: </a:t>
            </a:r>
            <a:r>
              <a:rPr lang="en-US" sz="2000" dirty="0">
                <a:latin typeface="Calibri Light"/>
                <a:cs typeface="Calibri Light"/>
                <a:hlinkClick r:id="rId6"/>
              </a:rPr>
              <a:t>https://docs.google.com/document/d/1TKoyrApuKeynNIh_hYUPXMXgFUaS3LJ3USLS0s9HrB0/edit</a:t>
            </a:r>
            <a:endParaRPr lang="en-US" sz="2000" dirty="0">
              <a:latin typeface="Calibri Light"/>
              <a:cs typeface="Calibri Light"/>
            </a:endParaRPr>
          </a:p>
          <a:p>
            <a:endParaRPr lang="en-US" baseline="0" dirty="0">
              <a:latin typeface="Calibri Light"/>
              <a:cs typeface="Calibri Light"/>
            </a:endParaRPr>
          </a:p>
          <a:p>
            <a:pPr marL="0" indent="0">
              <a:buNone/>
            </a:pPr>
            <a:endParaRPr lang="en-US" baseline="0" dirty="0">
              <a:latin typeface="Calibri Light"/>
              <a:cs typeface="Calibri Light"/>
            </a:endParaRPr>
          </a:p>
          <a:p>
            <a:endParaRPr lang="en-US" baseline="0" dirty="0">
              <a:latin typeface="Calibri Light"/>
              <a:cs typeface="Calibri Light"/>
            </a:endParaRPr>
          </a:p>
        </p:txBody>
      </p:sp>
      <p:pic>
        <p:nvPicPr>
          <p:cNvPr id="5" name="Picture 4" descr="A close up of a plant&#10;&#10;Description generated with high confidence">
            <a:extLst>
              <a:ext uri="{FF2B5EF4-FFF2-40B4-BE49-F238E27FC236}">
                <a16:creationId xmlns:a16="http://schemas.microsoft.com/office/drawing/2014/main" id="{6B8C0463-5048-453C-A0ED-E8A22D2FAAAB}"/>
              </a:ext>
            </a:extLst>
          </p:cNvPr>
          <p:cNvPicPr>
            <a:picLocks noChangeAspect="1"/>
          </p:cNvPicPr>
          <p:nvPr/>
        </p:nvPicPr>
        <p:blipFill>
          <a:blip r:embed="rId7"/>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6920272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solidFill>
                  <a:srgbClr val="FF0000"/>
                </a:solidFill>
              </a:rPr>
              <a:t>DND Needs You…r World! (</a:t>
            </a:r>
            <a:r>
              <a:rPr lang="en-US" sz="2400" b="1" baseline="0" dirty="0">
                <a:solidFill>
                  <a:srgbClr val="FF0000"/>
                </a:solidFill>
              </a:rPr>
              <a:t>DND for Beginners #4</a:t>
            </a:r>
            <a:r>
              <a:rPr lang="en-US" sz="2400" baseline="0" dirty="0">
                <a:solidFill>
                  <a:srgbClr val="FF0000"/>
                </a:solidFill>
              </a:rPr>
              <a:t>)</a:t>
            </a:r>
            <a:endParaRPr lang="en-US" sz="2400" baseline="0" dirty="0">
              <a:solidFill>
                <a:srgbClr val="FF0000"/>
              </a:solidFill>
              <a:cs typeface="Calibri" panose="020F0502020204030204"/>
            </a:endParaRPr>
          </a:p>
          <a:p>
            <a:pPr lvl="1" algn="l"/>
            <a:r>
              <a:rPr lang="en-US" sz="2400" baseline="0" dirty="0"/>
              <a:t>Running Your DND Game Online (</a:t>
            </a:r>
            <a:r>
              <a:rPr lang="en-US" sz="2400" b="1" baseline="0" dirty="0"/>
              <a:t>DND for Beginners #5</a:t>
            </a:r>
            <a:r>
              <a:rPr lang="en-US" sz="2400" baseline="0" dirty="0"/>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5A1412AB-88AA-4337-AC95-84C331AD31D8}"/>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8107268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solidFill>
                  <a:srgbClr val="FF0000"/>
                </a:solidFill>
              </a:rPr>
              <a:t>Running Your DND Game Online (</a:t>
            </a:r>
            <a:r>
              <a:rPr lang="en-US" sz="2400" b="1" baseline="0" dirty="0">
                <a:solidFill>
                  <a:srgbClr val="FF0000"/>
                </a:solidFill>
              </a:rPr>
              <a:t>DND for Beginners #5</a:t>
            </a:r>
            <a:r>
              <a:rPr lang="en-US" sz="2400" baseline="0" dirty="0">
                <a:solidFill>
                  <a:srgbClr val="FF0000"/>
                </a:solidFill>
              </a:rPr>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03B95EAF-CF22-479F-8A17-BBCC106B31E6}"/>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3497054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728A-B5FC-4B7C-ABBD-4BBDD184EB1D}"/>
              </a:ext>
            </a:extLst>
          </p:cNvPr>
          <p:cNvSpPr>
            <a:spLocks noGrp="1"/>
          </p:cNvSpPr>
          <p:nvPr>
            <p:ph type="title"/>
          </p:nvPr>
        </p:nvSpPr>
        <p:spPr/>
        <p:txBody>
          <a:bodyPr/>
          <a:lstStyle/>
          <a:p>
            <a:r>
              <a:rPr lang="en-US" dirty="0"/>
              <a:t>Virtual Tabletops</a:t>
            </a:r>
          </a:p>
        </p:txBody>
      </p:sp>
      <p:sp>
        <p:nvSpPr>
          <p:cNvPr id="3" name="Content Placeholder 2">
            <a:extLst>
              <a:ext uri="{FF2B5EF4-FFF2-40B4-BE49-F238E27FC236}">
                <a16:creationId xmlns:a16="http://schemas.microsoft.com/office/drawing/2014/main" id="{3075801C-6CDE-465F-8C7A-D094386E541D}"/>
              </a:ext>
            </a:extLst>
          </p:cNvPr>
          <p:cNvSpPr>
            <a:spLocks noGrp="1"/>
          </p:cNvSpPr>
          <p:nvPr>
            <p:ph idx="1"/>
          </p:nvPr>
        </p:nvSpPr>
        <p:spPr>
          <a:xfrm>
            <a:off x="838200" y="1440382"/>
            <a:ext cx="10515600" cy="5052493"/>
          </a:xfrm>
        </p:spPr>
        <p:txBody>
          <a:bodyPr>
            <a:normAutofit/>
          </a:bodyPr>
          <a:lstStyle/>
          <a:p>
            <a:r>
              <a:rPr lang="en-US" dirty="0"/>
              <a:t>Astral: </a:t>
            </a:r>
            <a:r>
              <a:rPr lang="en-US" dirty="0">
                <a:hlinkClick r:id="rId2"/>
              </a:rPr>
              <a:t>http://astraltablerop.com/</a:t>
            </a:r>
            <a:r>
              <a:rPr lang="en-US" dirty="0"/>
              <a:t> </a:t>
            </a:r>
          </a:p>
          <a:p>
            <a:pPr lvl="2"/>
            <a:r>
              <a:rPr lang="en-US" dirty="0"/>
              <a:t>Cost: Free; Pro - $9.99/</a:t>
            </a:r>
            <a:r>
              <a:rPr lang="en-US" dirty="0" err="1"/>
              <a:t>mo</a:t>
            </a:r>
            <a:r>
              <a:rPr lang="en-US" dirty="0"/>
              <a:t> or $99.99/</a:t>
            </a:r>
            <a:r>
              <a:rPr lang="en-US" dirty="0" err="1"/>
              <a:t>yr</a:t>
            </a:r>
            <a:endParaRPr lang="en-US" dirty="0"/>
          </a:p>
          <a:p>
            <a:pPr lvl="2"/>
            <a:r>
              <a:rPr lang="en-US" dirty="0"/>
              <a:t>Massive improvements since start of Covid</a:t>
            </a:r>
          </a:p>
          <a:p>
            <a:pPr lvl="2"/>
            <a:r>
              <a:rPr lang="en-US" dirty="0"/>
              <a:t>No D&amp;D Store – so official content is “difficult”</a:t>
            </a:r>
          </a:p>
          <a:p>
            <a:r>
              <a:rPr lang="en-US" dirty="0"/>
              <a:t>Fantasy Grounds: </a:t>
            </a:r>
            <a:r>
              <a:rPr lang="en-US" dirty="0">
                <a:hlinkClick r:id="rId3"/>
              </a:rPr>
              <a:t>http://fantasygrounds.com/</a:t>
            </a:r>
            <a:endParaRPr lang="en-US" dirty="0"/>
          </a:p>
          <a:p>
            <a:pPr lvl="2"/>
            <a:r>
              <a:rPr lang="en-US" dirty="0"/>
              <a:t>Cost: Ultimate ($149.99 or $9.99/</a:t>
            </a:r>
            <a:r>
              <a:rPr lang="en-US" dirty="0" err="1"/>
              <a:t>mo</a:t>
            </a:r>
            <a:r>
              <a:rPr lang="en-US" dirty="0"/>
              <a:t>); Standard ($39.99 or $3.99/</a:t>
            </a:r>
            <a:r>
              <a:rPr lang="en-US" dirty="0" err="1"/>
              <a:t>mo</a:t>
            </a:r>
            <a:r>
              <a:rPr lang="en-US" dirty="0"/>
              <a:t>); Free (can only join a game run by an Ultimate subscriber)</a:t>
            </a:r>
          </a:p>
          <a:p>
            <a:pPr lvl="2"/>
            <a:r>
              <a:rPr lang="en-US" dirty="0"/>
              <a:t>Has a store, can run pre-built campaigns</a:t>
            </a:r>
          </a:p>
          <a:p>
            <a:r>
              <a:rPr lang="en-US" dirty="0"/>
              <a:t>Roll20: </a:t>
            </a:r>
            <a:r>
              <a:rPr lang="en-US" dirty="0">
                <a:hlinkClick r:id="rId4"/>
              </a:rPr>
              <a:t>http://www.Roll20.net</a:t>
            </a:r>
            <a:endParaRPr lang="en-US" dirty="0"/>
          </a:p>
          <a:p>
            <a:pPr lvl="2"/>
            <a:r>
              <a:rPr lang="en-US" dirty="0"/>
              <a:t>Cost: Free; Plus ($4.99/</a:t>
            </a:r>
            <a:r>
              <a:rPr lang="en-US" dirty="0" err="1"/>
              <a:t>mo</a:t>
            </a:r>
            <a:r>
              <a:rPr lang="en-US" dirty="0"/>
              <a:t>); Pro ($9.99/</a:t>
            </a:r>
            <a:r>
              <a:rPr lang="en-US" dirty="0" err="1"/>
              <a:t>mo</a:t>
            </a:r>
            <a:r>
              <a:rPr lang="en-US" dirty="0"/>
              <a:t>)</a:t>
            </a:r>
          </a:p>
          <a:p>
            <a:pPr lvl="2"/>
            <a:r>
              <a:rPr lang="en-US" dirty="0"/>
              <a:t>Has a robust store, easy-</a:t>
            </a:r>
            <a:r>
              <a:rPr lang="en-US" dirty="0" err="1"/>
              <a:t>ish</a:t>
            </a:r>
            <a:r>
              <a:rPr lang="en-US" dirty="0"/>
              <a:t> to run pre-built content</a:t>
            </a:r>
          </a:p>
          <a:p>
            <a:pPr lvl="2"/>
            <a:r>
              <a:rPr lang="en-US" dirty="0"/>
              <a:t>Beyond20 integrates Roll20 &amp; </a:t>
            </a:r>
            <a:r>
              <a:rPr lang="en-US" dirty="0" err="1"/>
              <a:t>DnDBeyond</a:t>
            </a:r>
            <a:endParaRPr lang="en-US" dirty="0"/>
          </a:p>
          <a:p>
            <a:pPr lvl="2"/>
            <a:r>
              <a:rPr lang="en-US" dirty="0">
                <a:solidFill>
                  <a:srgbClr val="FF0000"/>
                </a:solidFill>
              </a:rPr>
              <a:t>*this is what I use*</a:t>
            </a:r>
          </a:p>
        </p:txBody>
      </p:sp>
    </p:spTree>
    <p:extLst>
      <p:ext uri="{BB962C8B-B14F-4D97-AF65-F5344CB8AC3E}">
        <p14:creationId xmlns:p14="http://schemas.microsoft.com/office/powerpoint/2010/main" val="3819301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a logo&#10;&#10;Description generated with high confidence">
            <a:extLst>
              <a:ext uri="{FF2B5EF4-FFF2-40B4-BE49-F238E27FC236}">
                <a16:creationId xmlns:a16="http://schemas.microsoft.com/office/drawing/2014/main" id="{3724E642-8169-4F68-9C78-E09D5984F675}"/>
              </a:ext>
            </a:extLst>
          </p:cNvPr>
          <p:cNvPicPr>
            <a:picLocks noChangeAspect="1"/>
          </p:cNvPicPr>
          <p:nvPr/>
        </p:nvPicPr>
        <p:blipFill>
          <a:blip r:embed="rId3"/>
          <a:stretch>
            <a:fillRect/>
          </a:stretch>
        </p:blipFill>
        <p:spPr>
          <a:xfrm>
            <a:off x="6654057" y="0"/>
            <a:ext cx="5307980" cy="6062078"/>
          </a:xfrm>
          <a:prstGeom prst="rect">
            <a:avLst/>
          </a:prstGeom>
        </p:spPr>
      </p:pic>
      <p:sp>
        <p:nvSpPr>
          <p:cNvPr id="2" name="Title 1">
            <a:extLst>
              <a:ext uri="{FF2B5EF4-FFF2-40B4-BE49-F238E27FC236}">
                <a16:creationId xmlns:a16="http://schemas.microsoft.com/office/drawing/2014/main" id="{323C47CC-A809-40C1-88D0-B6B6231FB82C}"/>
              </a:ext>
            </a:extLst>
          </p:cNvPr>
          <p:cNvSpPr>
            <a:spLocks noGrp="1"/>
          </p:cNvSpPr>
          <p:nvPr>
            <p:ph type="ctrTitle"/>
          </p:nvPr>
        </p:nvSpPr>
        <p:spPr>
          <a:xfrm>
            <a:off x="965944" y="294695"/>
            <a:ext cx="9144000" cy="2387600"/>
          </a:xfrm>
        </p:spPr>
        <p:txBody>
          <a:bodyPr/>
          <a:lstStyle/>
          <a:p>
            <a:pPr algn="l"/>
            <a:r>
              <a:rPr lang="en-US" dirty="0"/>
              <a:t>Dragon</a:t>
            </a:r>
            <a:r>
              <a:rPr lang="en-US" baseline="0" dirty="0"/>
              <a:t> Fodder </a:t>
            </a:r>
            <a:br>
              <a:rPr lang="en-US" dirty="0"/>
            </a:br>
            <a:r>
              <a:rPr lang="en-US" baseline="0" dirty="0"/>
              <a:t>@ Fan Expo – Denver 2021</a:t>
            </a:r>
            <a:endParaRPr lang="en-US" dirty="0"/>
          </a:p>
        </p:txBody>
      </p:sp>
      <p:sp>
        <p:nvSpPr>
          <p:cNvPr id="3" name="Subtitle 2">
            <a:extLst>
              <a:ext uri="{FF2B5EF4-FFF2-40B4-BE49-F238E27FC236}">
                <a16:creationId xmlns:a16="http://schemas.microsoft.com/office/drawing/2014/main" id="{10CE649E-8395-46E3-9645-C7C0D3142F40}"/>
              </a:ext>
            </a:extLst>
          </p:cNvPr>
          <p:cNvSpPr>
            <a:spLocks noGrp="1"/>
          </p:cNvSpPr>
          <p:nvPr>
            <p:ph type="subTitle" idx="1"/>
          </p:nvPr>
        </p:nvSpPr>
        <p:spPr>
          <a:xfrm>
            <a:off x="1" y="3513324"/>
            <a:ext cx="8581612" cy="2548754"/>
          </a:xfrm>
          <a:noFill/>
        </p:spPr>
        <p:txBody>
          <a:bodyPr vert="horz" lIns="91440" tIns="45720" rIns="91440" bIns="45720" rtlCol="0" anchor="t">
            <a:normAutofit/>
          </a:bodyPr>
          <a:lstStyle/>
          <a:p>
            <a:pPr lvl="1" algn="l"/>
            <a:r>
              <a:rPr lang="en-US" sz="2400" baseline="0" dirty="0"/>
              <a:t>It’s All in the Whit (</a:t>
            </a:r>
            <a:r>
              <a:rPr lang="en-US" sz="2400" b="1" baseline="0" dirty="0"/>
              <a:t>DND for Beginners #1</a:t>
            </a:r>
            <a:r>
              <a:rPr lang="en-US" sz="2400" baseline="0" dirty="0"/>
              <a:t>)</a:t>
            </a:r>
            <a:endParaRPr lang="en-US" sz="2400" baseline="0" dirty="0">
              <a:cs typeface="Calibri" panose="020F0502020204030204"/>
            </a:endParaRPr>
          </a:p>
          <a:p>
            <a:pPr lvl="1" algn="l"/>
            <a:r>
              <a:rPr lang="en-US" sz="2400" baseline="0" dirty="0"/>
              <a:t>Combining Whit &amp; Voice (</a:t>
            </a:r>
            <a:r>
              <a:rPr lang="en-US" sz="2400" b="1" baseline="0" dirty="0"/>
              <a:t>DND for Beginners #2</a:t>
            </a:r>
            <a:r>
              <a:rPr lang="en-US" sz="2400" baseline="0" dirty="0"/>
              <a:t>)</a:t>
            </a:r>
            <a:endParaRPr lang="en-US" sz="2400" baseline="0" dirty="0">
              <a:cs typeface="Calibri" panose="020F0502020204030204"/>
            </a:endParaRPr>
          </a:p>
          <a:p>
            <a:pPr lvl="1" algn="l"/>
            <a:r>
              <a:rPr lang="en-US" sz="2400" baseline="0" dirty="0"/>
              <a:t>The Greatest Adventure Begins with a </a:t>
            </a:r>
            <a:r>
              <a:rPr lang="en-US" sz="2400" dirty="0"/>
              <a:t>S</a:t>
            </a:r>
            <a:r>
              <a:rPr lang="en-US" sz="2400" baseline="0" dirty="0"/>
              <a:t>ingle Scene (</a:t>
            </a:r>
            <a:r>
              <a:rPr lang="en-US" sz="2400" b="1" baseline="0" dirty="0"/>
              <a:t>DND for Beginners #3</a:t>
            </a:r>
            <a:r>
              <a:rPr lang="en-US" sz="2400" baseline="0" dirty="0"/>
              <a:t>)</a:t>
            </a:r>
            <a:endParaRPr lang="en-US" sz="2400" baseline="0" dirty="0">
              <a:cs typeface="Calibri" panose="020F0502020204030204"/>
            </a:endParaRPr>
          </a:p>
          <a:p>
            <a:pPr lvl="1" algn="l"/>
            <a:r>
              <a:rPr lang="en-US" sz="2400" baseline="0" dirty="0"/>
              <a:t>DND Needs You…r World! (</a:t>
            </a:r>
            <a:r>
              <a:rPr lang="en-US" sz="2400" b="1" baseline="0" dirty="0"/>
              <a:t>DND for Beginners #4</a:t>
            </a:r>
            <a:r>
              <a:rPr lang="en-US" sz="2400" baseline="0" dirty="0"/>
              <a:t>)</a:t>
            </a:r>
            <a:endParaRPr lang="en-US" sz="2400" baseline="0" dirty="0">
              <a:cs typeface="Calibri" panose="020F0502020204030204"/>
            </a:endParaRPr>
          </a:p>
          <a:p>
            <a:pPr lvl="1" algn="l"/>
            <a:r>
              <a:rPr lang="en-US" sz="2400" baseline="0" dirty="0">
                <a:solidFill>
                  <a:srgbClr val="FF0000"/>
                </a:solidFill>
              </a:rPr>
              <a:t>Running Your DND Game Online (</a:t>
            </a:r>
            <a:r>
              <a:rPr lang="en-US" sz="2400" b="1" baseline="0" dirty="0">
                <a:solidFill>
                  <a:srgbClr val="FF0000"/>
                </a:solidFill>
              </a:rPr>
              <a:t>DND for Beginners #5</a:t>
            </a:r>
            <a:r>
              <a:rPr lang="en-US" sz="2400" baseline="0" dirty="0">
                <a:solidFill>
                  <a:srgbClr val="FF0000"/>
                </a:solidFill>
              </a:rPr>
              <a:t>)</a:t>
            </a:r>
          </a:p>
        </p:txBody>
      </p:sp>
      <p:pic>
        <p:nvPicPr>
          <p:cNvPr id="6" name="Picture 5" descr="A picture containing drawing&#10;&#10;Description automatically generated">
            <a:extLst>
              <a:ext uri="{FF2B5EF4-FFF2-40B4-BE49-F238E27FC236}">
                <a16:creationId xmlns:a16="http://schemas.microsoft.com/office/drawing/2014/main" id="{6A6DB5B3-FCE1-46CF-925A-48AC4320BA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9537" y="3035107"/>
            <a:ext cx="3144575" cy="3144575"/>
          </a:xfrm>
          <a:prstGeom prst="rect">
            <a:avLst/>
          </a:prstGeom>
        </p:spPr>
      </p:pic>
      <p:sp>
        <p:nvSpPr>
          <p:cNvPr id="7" name="TextBox 6">
            <a:extLst>
              <a:ext uri="{FF2B5EF4-FFF2-40B4-BE49-F238E27FC236}">
                <a16:creationId xmlns:a16="http://schemas.microsoft.com/office/drawing/2014/main" id="{AB2F9E4B-C80F-4B92-A229-F4F890EFFF5D}"/>
              </a:ext>
            </a:extLst>
          </p:cNvPr>
          <p:cNvSpPr txBox="1"/>
          <p:nvPr/>
        </p:nvSpPr>
        <p:spPr>
          <a:xfrm>
            <a:off x="5919095" y="6893107"/>
            <a:ext cx="6398411" cy="461665"/>
          </a:xfrm>
          <a:prstGeom prst="rect">
            <a:avLst/>
          </a:prstGeom>
          <a:noFill/>
        </p:spPr>
        <p:txBody>
          <a:bodyPr wrap="square">
            <a:spAutoFit/>
          </a:bodyPr>
          <a:lstStyle/>
          <a:p>
            <a:pPr lvl="1" algn="l"/>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
        <p:nvSpPr>
          <p:cNvPr id="8" name="TextBox 7">
            <a:extLst>
              <a:ext uri="{FF2B5EF4-FFF2-40B4-BE49-F238E27FC236}">
                <a16:creationId xmlns:a16="http://schemas.microsoft.com/office/drawing/2014/main" id="{0D03215B-2D42-4757-BD2C-A5FFBA54A894}"/>
              </a:ext>
            </a:extLst>
          </p:cNvPr>
          <p:cNvSpPr txBox="1"/>
          <p:nvPr/>
        </p:nvSpPr>
        <p:spPr>
          <a:xfrm>
            <a:off x="5620518" y="6431442"/>
            <a:ext cx="6158038"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cs typeface="Calibri" panose="020F0502020204030204"/>
                <a:hlinkClick r:id="rId5"/>
              </a:rPr>
              <a:t>https://github.com/majornerd/dragonfodder</a:t>
            </a:r>
            <a:r>
              <a:rPr lang="en-US" sz="2400" dirty="0">
                <a:cs typeface="Calibri" panose="020F0502020204030204"/>
              </a:rPr>
              <a:t> </a:t>
            </a:r>
            <a:endParaRPr lang="en-US" sz="2400" baseline="0" dirty="0">
              <a:cs typeface="Calibri" panose="020F0502020204030204"/>
            </a:endParaRPr>
          </a:p>
        </p:txBody>
      </p:sp>
    </p:spTree>
    <p:extLst>
      <p:ext uri="{BB962C8B-B14F-4D97-AF65-F5344CB8AC3E}">
        <p14:creationId xmlns:p14="http://schemas.microsoft.com/office/powerpoint/2010/main" val="419302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close up of a plant&#10;&#10;Description generated with high confidence">
            <a:extLst>
              <a:ext uri="{FF2B5EF4-FFF2-40B4-BE49-F238E27FC236}">
                <a16:creationId xmlns:a16="http://schemas.microsoft.com/office/drawing/2014/main" id="{BC8177D7-7035-456F-8ECA-83735AD6638C}"/>
              </a:ext>
            </a:extLst>
          </p:cNvPr>
          <p:cNvPicPr>
            <a:picLocks noChangeAspect="1"/>
          </p:cNvPicPr>
          <p:nvPr/>
        </p:nvPicPr>
        <p:blipFill>
          <a:blip r:embed="rId2"/>
          <a:stretch>
            <a:fillRect/>
          </a:stretch>
        </p:blipFill>
        <p:spPr>
          <a:xfrm>
            <a:off x="10498253" y="28782"/>
            <a:ext cx="1584714" cy="1800973"/>
          </a:xfrm>
          <a:prstGeom prst="rect">
            <a:avLst/>
          </a:prstGeom>
        </p:spPr>
      </p:pic>
      <p:sp>
        <p:nvSpPr>
          <p:cNvPr id="2" name="Title 1">
            <a:extLst>
              <a:ext uri="{FF2B5EF4-FFF2-40B4-BE49-F238E27FC236}">
                <a16:creationId xmlns:a16="http://schemas.microsoft.com/office/drawing/2014/main" id="{C60E125C-3A05-4DB9-A579-860BC6DD39C4}"/>
              </a:ext>
            </a:extLst>
          </p:cNvPr>
          <p:cNvSpPr>
            <a:spLocks noGrp="1"/>
          </p:cNvSpPr>
          <p:nvPr>
            <p:ph type="title"/>
          </p:nvPr>
        </p:nvSpPr>
        <p:spPr/>
        <p:txBody>
          <a:bodyPr/>
          <a:lstStyle/>
          <a:p>
            <a:r>
              <a:rPr lang="en-US" dirty="0"/>
              <a:t>Roles at the Table</a:t>
            </a:r>
          </a:p>
        </p:txBody>
      </p:sp>
      <p:sp>
        <p:nvSpPr>
          <p:cNvPr id="3" name="Content Placeholder 2">
            <a:extLst>
              <a:ext uri="{FF2B5EF4-FFF2-40B4-BE49-F238E27FC236}">
                <a16:creationId xmlns:a16="http://schemas.microsoft.com/office/drawing/2014/main" id="{F730989F-27ED-43BF-9300-708AAA742AA5}"/>
              </a:ext>
            </a:extLst>
          </p:cNvPr>
          <p:cNvSpPr>
            <a:spLocks noGrp="1"/>
          </p:cNvSpPr>
          <p:nvPr>
            <p:ph idx="1"/>
          </p:nvPr>
        </p:nvSpPr>
        <p:spPr>
          <a:xfrm>
            <a:off x="745273" y="1608796"/>
            <a:ext cx="10304966" cy="4692069"/>
          </a:xfrm>
        </p:spPr>
        <p:txBody>
          <a:bodyPr vert="horz" lIns="91440" tIns="45720" rIns="91440" bIns="45720" rtlCol="0" anchor="t">
            <a:normAutofit/>
          </a:bodyPr>
          <a:lstStyle/>
          <a:p>
            <a:r>
              <a:rPr lang="en-US" dirty="0"/>
              <a:t>Players – Nothing can happen without players, no matter how wonderful the scenery, they are the ones to provide action!</a:t>
            </a:r>
          </a:p>
          <a:p>
            <a:r>
              <a:rPr lang="en-US" dirty="0"/>
              <a:t>Dungeon Master (Game Master) – The DM is the narrator and referee.</a:t>
            </a:r>
          </a:p>
        </p:txBody>
      </p:sp>
    </p:spTree>
    <p:extLst>
      <p:ext uri="{BB962C8B-B14F-4D97-AF65-F5344CB8AC3E}">
        <p14:creationId xmlns:p14="http://schemas.microsoft.com/office/powerpoint/2010/main" val="2807633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D4B84-F25B-411A-824F-D980CA3AE8EC}"/>
              </a:ext>
            </a:extLst>
          </p:cNvPr>
          <p:cNvSpPr>
            <a:spLocks noGrp="1"/>
          </p:cNvSpPr>
          <p:nvPr>
            <p:ph type="title"/>
          </p:nvPr>
        </p:nvSpPr>
        <p:spPr/>
        <p:txBody>
          <a:bodyPr/>
          <a:lstStyle/>
          <a:p>
            <a:r>
              <a:rPr lang="en-US" dirty="0"/>
              <a:t>Tools</a:t>
            </a:r>
            <a:r>
              <a:rPr lang="en-US" baseline="0" dirty="0"/>
              <a:t> We Use (Must Have)</a:t>
            </a:r>
            <a:endParaRPr lang="en-US" dirty="0"/>
          </a:p>
        </p:txBody>
      </p:sp>
      <p:sp>
        <p:nvSpPr>
          <p:cNvPr id="3" name="Content Placeholder 2">
            <a:extLst>
              <a:ext uri="{FF2B5EF4-FFF2-40B4-BE49-F238E27FC236}">
                <a16:creationId xmlns:a16="http://schemas.microsoft.com/office/drawing/2014/main" id="{5C3A5E83-1FC6-4C56-B4BE-F10120E0B2D4}"/>
              </a:ext>
            </a:extLst>
          </p:cNvPr>
          <p:cNvSpPr>
            <a:spLocks noGrp="1"/>
          </p:cNvSpPr>
          <p:nvPr>
            <p:ph idx="1"/>
          </p:nvPr>
        </p:nvSpPr>
        <p:spPr/>
        <p:txBody>
          <a:bodyPr vert="horz" lIns="91440" tIns="45720" rIns="91440" bIns="45720" rtlCol="0" anchor="t">
            <a:normAutofit/>
          </a:bodyPr>
          <a:lstStyle/>
          <a:p>
            <a:pPr lvl="0"/>
            <a:r>
              <a:rPr lang="en-US" dirty="0"/>
              <a:t>Dice (D20, D12, D10,</a:t>
            </a:r>
            <a:r>
              <a:rPr lang="en-US" baseline="0" dirty="0"/>
              <a:t> D8, D6, D4)</a:t>
            </a:r>
          </a:p>
          <a:p>
            <a:pPr lvl="2">
              <a:buFont typeface="Wingdings" panose="020B0604020202020204" pitchFamily="34" charset="0"/>
              <a:buChar char="§"/>
            </a:pPr>
            <a:r>
              <a:rPr lang="en-US" baseline="0" dirty="0"/>
              <a:t>a set includes 7 die (one is a D10 marked 10-00 for rolling D100 with the other D10)</a:t>
            </a:r>
            <a:endParaRPr lang="en-US" baseline="0" dirty="0">
              <a:cs typeface="Calibri" panose="020F0502020204030204"/>
            </a:endParaRPr>
          </a:p>
          <a:p>
            <a:pPr lvl="0"/>
            <a:r>
              <a:rPr lang="en-US" baseline="0" dirty="0"/>
              <a:t>D&amp;D 5e – Basic Rules to Play</a:t>
            </a:r>
          </a:p>
          <a:p>
            <a:pPr lvl="2">
              <a:buFont typeface="Wingdings" panose="020B0604020202020204" pitchFamily="34" charset="0"/>
              <a:buChar char="§"/>
            </a:pPr>
            <a:r>
              <a:rPr lang="en-US" dirty="0">
                <a:hlinkClick r:id="rId2"/>
              </a:rPr>
              <a:t>https://media.wizards.com/2018/dnd/downloads/DnD_BasicRules_2018.pdf</a:t>
            </a:r>
            <a:endParaRPr lang="en-US" dirty="0">
              <a:cs typeface="Calibri" panose="020F0502020204030204"/>
            </a:endParaRPr>
          </a:p>
          <a:p>
            <a:r>
              <a:rPr lang="en-US" dirty="0"/>
              <a:t>D</a:t>
            </a:r>
            <a:r>
              <a:rPr lang="en-US" baseline="0" dirty="0"/>
              <a:t>&amp;D Beyond: </a:t>
            </a:r>
          </a:p>
          <a:p>
            <a:pPr lvl="2">
              <a:buFont typeface="Wingdings" panose="020B0604020202020204" pitchFamily="34" charset="0"/>
              <a:buChar char="§"/>
            </a:pPr>
            <a:r>
              <a:rPr lang="en-US" baseline="0" dirty="0">
                <a:hlinkClick r:id="rId3"/>
              </a:rPr>
              <a:t>https://www.dndbeyond.com/</a:t>
            </a:r>
            <a:endParaRPr lang="en-US" baseline="0" dirty="0">
              <a:cs typeface="Calibri" panose="020F0502020204030204"/>
            </a:endParaRPr>
          </a:p>
          <a:p>
            <a:pPr lvl="2">
              <a:buFont typeface="Wingdings" panose="020B0604020202020204" pitchFamily="34" charset="0"/>
              <a:buChar char="§"/>
            </a:pPr>
            <a:r>
              <a:rPr lang="en-US" baseline="0" dirty="0"/>
              <a:t>Free Character sheet with integrated SRD!</a:t>
            </a:r>
            <a:endParaRPr lang="en-US" baseline="0" dirty="0">
              <a:cs typeface="Calibri" panose="020F0502020204030204"/>
            </a:endParaRPr>
          </a:p>
          <a:p>
            <a:pPr lvl="0"/>
            <a:r>
              <a:rPr lang="en-US" baseline="0" dirty="0"/>
              <a:t>Post-It’s and Pens</a:t>
            </a:r>
          </a:p>
          <a:p>
            <a:pPr lvl="2">
              <a:buFont typeface="Wingdings" panose="020B0604020202020204" pitchFamily="34" charset="0"/>
              <a:buChar char="§"/>
            </a:pPr>
            <a:r>
              <a:rPr lang="en-US" baseline="0" dirty="0"/>
              <a:t>Just really useful for notes</a:t>
            </a:r>
            <a:endParaRPr lang="en-US" baseline="0" dirty="0">
              <a:cs typeface="Calibri" panose="020F0502020204030204"/>
            </a:endParaRPr>
          </a:p>
          <a:p>
            <a:pPr lvl="2"/>
            <a:endParaRPr lang="en-US" dirty="0"/>
          </a:p>
        </p:txBody>
      </p:sp>
      <p:pic>
        <p:nvPicPr>
          <p:cNvPr id="5" name="Picture 4" descr="A close up of a sign&#10;&#10;Description generated with very high confidence">
            <a:extLst>
              <a:ext uri="{FF2B5EF4-FFF2-40B4-BE49-F238E27FC236}">
                <a16:creationId xmlns:a16="http://schemas.microsoft.com/office/drawing/2014/main" id="{96D0387F-BABA-4CC7-82A2-760B25902D77}"/>
              </a:ext>
            </a:extLst>
          </p:cNvPr>
          <p:cNvPicPr>
            <a:picLocks noChangeAspect="1"/>
          </p:cNvPicPr>
          <p:nvPr/>
        </p:nvPicPr>
        <p:blipFill>
          <a:blip r:embed="rId4"/>
          <a:stretch>
            <a:fillRect/>
          </a:stretch>
        </p:blipFill>
        <p:spPr>
          <a:xfrm>
            <a:off x="6096003" y="1779544"/>
            <a:ext cx="3530593" cy="446509"/>
          </a:xfrm>
          <a:prstGeom prst="rect">
            <a:avLst/>
          </a:prstGeom>
        </p:spPr>
      </p:pic>
      <p:pic>
        <p:nvPicPr>
          <p:cNvPr id="4" name="Picture 3" descr="A close up of a plant&#10;&#10;Description generated with high confidence">
            <a:extLst>
              <a:ext uri="{FF2B5EF4-FFF2-40B4-BE49-F238E27FC236}">
                <a16:creationId xmlns:a16="http://schemas.microsoft.com/office/drawing/2014/main" id="{9A0ED087-A3B8-4CE8-BA26-D7B654FBAB9F}"/>
              </a:ext>
            </a:extLst>
          </p:cNvPr>
          <p:cNvPicPr>
            <a:picLocks noChangeAspect="1"/>
          </p:cNvPicPr>
          <p:nvPr/>
        </p:nvPicPr>
        <p:blipFill>
          <a:blip r:embed="rId5"/>
          <a:stretch>
            <a:fillRect/>
          </a:stretch>
        </p:blipFill>
        <p:spPr>
          <a:xfrm>
            <a:off x="10498253" y="28782"/>
            <a:ext cx="1584714" cy="1800973"/>
          </a:xfrm>
          <a:prstGeom prst="rect">
            <a:avLst/>
          </a:prstGeom>
        </p:spPr>
      </p:pic>
    </p:spTree>
    <p:extLst>
      <p:ext uri="{BB962C8B-B14F-4D97-AF65-F5344CB8AC3E}">
        <p14:creationId xmlns:p14="http://schemas.microsoft.com/office/powerpoint/2010/main" val="29133273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2027</TotalTime>
  <Words>5677</Words>
  <Application>Microsoft Office PowerPoint</Application>
  <PresentationFormat>Widescreen</PresentationFormat>
  <Paragraphs>560</Paragraphs>
  <Slides>74</Slides>
  <Notes>13</Notes>
  <HiddenSlides>52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Courier New</vt:lpstr>
      <vt:lpstr>verdana</vt:lpstr>
      <vt:lpstr>Wingdings</vt:lpstr>
      <vt:lpstr>Office Theme</vt:lpstr>
      <vt:lpstr>Dragon Fodder  @ Fan Expo – Denver 2021</vt:lpstr>
      <vt:lpstr>Goals: Start from Zero</vt:lpstr>
      <vt:lpstr>Who is Dragon Fodder?</vt:lpstr>
      <vt:lpstr>It’s PARTY play,  not "person" play</vt:lpstr>
      <vt:lpstr>D&amp;D (TTRPG’s) is a game of communal storytelling</vt:lpstr>
      <vt:lpstr>Dragon Fodder  @ Fan Expo – Denver 2021</vt:lpstr>
      <vt:lpstr>D&amp;D is more than just Combat</vt:lpstr>
      <vt:lpstr>Roles at the Table</vt:lpstr>
      <vt:lpstr>Tools We Use (Must Have)</vt:lpstr>
      <vt:lpstr>Tools We Use (Recommended)</vt:lpstr>
      <vt:lpstr>Tools We Use (Online Tools)</vt:lpstr>
      <vt:lpstr>Tools We Use (Online Tools)</vt:lpstr>
      <vt:lpstr>Session Zero</vt:lpstr>
      <vt:lpstr>Character Creation</vt:lpstr>
      <vt:lpstr>Character Creation</vt:lpstr>
      <vt:lpstr>Let’s Build a Character</vt:lpstr>
      <vt:lpstr>How to Play!!</vt:lpstr>
      <vt:lpstr>Phases of Play</vt:lpstr>
      <vt:lpstr>Pace of Play – a round is 6 seconds - total</vt:lpstr>
      <vt:lpstr>Avoid::::::::</vt:lpstr>
      <vt:lpstr>Tip - Alignment</vt:lpstr>
      <vt:lpstr>Dragon Fodder  @ Fan Expo – Denver 2021</vt:lpstr>
      <vt:lpstr>Dragon Fodder  @ Fan Expo – Denver 2021</vt:lpstr>
      <vt:lpstr>Goal: To have stories to tell about the last session.</vt:lpstr>
      <vt:lpstr>Rule #X: Steal When You Can</vt:lpstr>
      <vt:lpstr>Rule #X: Perfection is the Enemy of Progress</vt:lpstr>
      <vt:lpstr>Rule #X: The DM’s role is that of the Narrator and the Referee</vt:lpstr>
      <vt:lpstr>Rule #X: Let the Story Unfold at the Table</vt:lpstr>
      <vt:lpstr>Rule #X: Set the Situation and let it run</vt:lpstr>
      <vt:lpstr>Rule #X: Help the Players find their Character</vt:lpstr>
      <vt:lpstr>Rule #X: Rule of Cool –  No, but; Yes, and…</vt:lpstr>
      <vt:lpstr>Rule #X: The DM is always right…. Even when they are not.</vt:lpstr>
      <vt:lpstr>Rule #X: It is okay to kill the players</vt:lpstr>
      <vt:lpstr>Rule #X: The Enemy is Motivated – Play It</vt:lpstr>
      <vt:lpstr>Rule #X: Hoarding</vt:lpstr>
      <vt:lpstr>Rule #X: Allow a Grace Period</vt:lpstr>
      <vt:lpstr>Rule #X: Use an Encounter Calculator</vt:lpstr>
      <vt:lpstr>Be Consistent</vt:lpstr>
      <vt:lpstr>Party Size</vt:lpstr>
      <vt:lpstr>D&amp;D Beyond is Your Best Friend</vt:lpstr>
      <vt:lpstr>Metagaming</vt:lpstr>
      <vt:lpstr>Dragon Fodder  @ Fan Expo – Denver 2021</vt:lpstr>
      <vt:lpstr>Dragon Fodder  @ Fan Expo – Denver 2021</vt:lpstr>
      <vt:lpstr>Use Inspiration when it Comes</vt:lpstr>
      <vt:lpstr>Use Inspiration when it Comes</vt:lpstr>
      <vt:lpstr>Start Small</vt:lpstr>
      <vt:lpstr>Start Small</vt:lpstr>
      <vt:lpstr>Start Small</vt:lpstr>
      <vt:lpstr>You Meet in a Tavern</vt:lpstr>
      <vt:lpstr>Ways to Start – Forced Meet</vt:lpstr>
      <vt:lpstr>Ways to Start – Active Participation</vt:lpstr>
      <vt:lpstr>Use Inspiration when it Comes</vt:lpstr>
      <vt:lpstr>PowerPoint Presentation</vt:lpstr>
      <vt:lpstr>Use Reddit</vt:lpstr>
      <vt:lpstr>Tools We Use (Online Tools)</vt:lpstr>
      <vt:lpstr>Tools We Use (Online Tools)</vt:lpstr>
      <vt:lpstr>Dragon Fodder  @ Fan Expo – Denver 2021</vt:lpstr>
      <vt:lpstr>Dragon Fodder  @ Fan Expo – Denver 2021</vt:lpstr>
      <vt:lpstr>Start Small</vt:lpstr>
      <vt:lpstr>Liminality -  describe the psychological process of transitioning across boundaries and borders</vt:lpstr>
      <vt:lpstr>What drives the real world?</vt:lpstr>
      <vt:lpstr>What is missing?</vt:lpstr>
      <vt:lpstr>People</vt:lpstr>
      <vt:lpstr>Economy</vt:lpstr>
      <vt:lpstr>Economy</vt:lpstr>
      <vt:lpstr>Weather &amp; Ecology</vt:lpstr>
      <vt:lpstr>Freedom &amp; Agency</vt:lpstr>
      <vt:lpstr>Power!</vt:lpstr>
      <vt:lpstr>Additional Resources</vt:lpstr>
      <vt:lpstr>Map Generators</vt:lpstr>
      <vt:lpstr>Dragon Fodder  @ Fan Expo – Denver 2021</vt:lpstr>
      <vt:lpstr>Dragon Fodder  @ Fan Expo – Denver 2021</vt:lpstr>
      <vt:lpstr>Virtual Tabletops</vt:lpstr>
      <vt:lpstr>Dragon Fodder  @ Fan Expo – Denver 2021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Dragon Fodder @ Reno Pop Culture Con</dc:title>
  <dc:creator>Howard Holton</dc:creator>
  <cp:lastModifiedBy>Howard Holton</cp:lastModifiedBy>
  <cp:revision>292</cp:revision>
  <dcterms:created xsi:type="dcterms:W3CDTF">2019-11-04T22:02:43Z</dcterms:created>
  <dcterms:modified xsi:type="dcterms:W3CDTF">2021-10-31T16:49:15Z</dcterms:modified>
</cp:coreProperties>
</file>